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48" r:id="rId2"/>
  </p:sldMasterIdLst>
  <p:sldIdLst>
    <p:sldId id="294" r:id="rId3"/>
    <p:sldId id="303" r:id="rId4"/>
    <p:sldId id="309" r:id="rId5"/>
    <p:sldId id="272" r:id="rId6"/>
    <p:sldId id="318" r:id="rId7"/>
    <p:sldId id="316" r:id="rId8"/>
    <p:sldId id="302" r:id="rId9"/>
    <p:sldId id="310" r:id="rId10"/>
    <p:sldId id="315" r:id="rId11"/>
    <p:sldId id="317" r:id="rId12"/>
    <p:sldId id="311" r:id="rId13"/>
    <p:sldId id="295" r:id="rId14"/>
    <p:sldId id="312" r:id="rId15"/>
    <p:sldId id="270" r:id="rId16"/>
    <p:sldId id="323" r:id="rId17"/>
    <p:sldId id="319" r:id="rId18"/>
    <p:sldId id="320" r:id="rId19"/>
    <p:sldId id="321" r:id="rId20"/>
    <p:sldId id="322" r:id="rId21"/>
    <p:sldId id="31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1511DA-339E-4EE1-AB43-C8C0C939D543}" v="150" dt="2022-01-24T06:30:06.857"/>
    <p1510:client id="{A3308CD1-DE1B-D9DA-C4EE-E8001E81D767}" v="14" dt="2022-01-24T06:14:52.8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54" autoAdjust="0"/>
    <p:restoredTop sz="94660"/>
  </p:normalViewPr>
  <p:slideViewPr>
    <p:cSldViewPr>
      <p:cViewPr varScale="1">
        <p:scale>
          <a:sx n="52" d="100"/>
          <a:sy n="52" d="100"/>
        </p:scale>
        <p:origin x="470" y="4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nnie Iftody" userId="S::bonnie.iftody@abbyschools.ca::0e9b5cf1-14ce-4bb1-8c16-f7cf52ad545c" providerId="AD" clId="Web-{A3308CD1-DE1B-D9DA-C4EE-E8001E81D767}"/>
    <pc:docChg chg="addSld modSld">
      <pc:chgData name="Bonnie Iftody" userId="S::bonnie.iftody@abbyschools.ca::0e9b5cf1-14ce-4bb1-8c16-f7cf52ad545c" providerId="AD" clId="Web-{A3308CD1-DE1B-D9DA-C4EE-E8001E81D767}" dt="2022-01-24T06:15:05.286" v="12"/>
      <pc:docMkLst>
        <pc:docMk/>
      </pc:docMkLst>
      <pc:sldChg chg="addSp delSp modSp new mod setBg">
        <pc:chgData name="Bonnie Iftody" userId="S::bonnie.iftody@abbyschools.ca::0e9b5cf1-14ce-4bb1-8c16-f7cf52ad545c" providerId="AD" clId="Web-{A3308CD1-DE1B-D9DA-C4EE-E8001E81D767}" dt="2022-01-24T06:15:05.286" v="12"/>
        <pc:sldMkLst>
          <pc:docMk/>
          <pc:sldMk cId="88198379" sldId="319"/>
        </pc:sldMkLst>
        <pc:spChg chg="mod">
          <ac:chgData name="Bonnie Iftody" userId="S::bonnie.iftody@abbyschools.ca::0e9b5cf1-14ce-4bb1-8c16-f7cf52ad545c" providerId="AD" clId="Web-{A3308CD1-DE1B-D9DA-C4EE-E8001E81D767}" dt="2022-01-24T06:15:05.286" v="12"/>
          <ac:spMkLst>
            <pc:docMk/>
            <pc:sldMk cId="88198379" sldId="319"/>
            <ac:spMk id="2" creationId="{502B8535-6646-4FDC-AB2F-6BC326CC1DD1}"/>
          </ac:spMkLst>
        </pc:spChg>
        <pc:spChg chg="del">
          <ac:chgData name="Bonnie Iftody" userId="S::bonnie.iftody@abbyschools.ca::0e9b5cf1-14ce-4bb1-8c16-f7cf52ad545c" providerId="AD" clId="Web-{A3308CD1-DE1B-D9DA-C4EE-E8001E81D767}" dt="2022-01-24T06:14:51.880" v="11"/>
          <ac:spMkLst>
            <pc:docMk/>
            <pc:sldMk cId="88198379" sldId="319"/>
            <ac:spMk id="3" creationId="{B3D450DF-9779-4F20-A03E-12307618434D}"/>
          </ac:spMkLst>
        </pc:spChg>
        <pc:spChg chg="add">
          <ac:chgData name="Bonnie Iftody" userId="S::bonnie.iftody@abbyschools.ca::0e9b5cf1-14ce-4bb1-8c16-f7cf52ad545c" providerId="AD" clId="Web-{A3308CD1-DE1B-D9DA-C4EE-E8001E81D767}" dt="2022-01-24T06:15:05.286" v="12"/>
          <ac:spMkLst>
            <pc:docMk/>
            <pc:sldMk cId="88198379" sldId="319"/>
            <ac:spMk id="9" creationId="{D4771268-CB57-404A-9271-370EB28F6090}"/>
          </ac:spMkLst>
        </pc:spChg>
        <pc:picChg chg="add mod ord">
          <ac:chgData name="Bonnie Iftody" userId="S::bonnie.iftody@abbyschools.ca::0e9b5cf1-14ce-4bb1-8c16-f7cf52ad545c" providerId="AD" clId="Web-{A3308CD1-DE1B-D9DA-C4EE-E8001E81D767}" dt="2022-01-24T06:15:05.286" v="12"/>
          <ac:picMkLst>
            <pc:docMk/>
            <pc:sldMk cId="88198379" sldId="319"/>
            <ac:picMk id="4" creationId="{FE9EC934-D737-4AA6-A593-AF8EB289D5E3}"/>
          </ac:picMkLst>
        </pc:picChg>
      </pc:sldChg>
    </pc:docChg>
  </pc:docChgLst>
  <pc:docChgLst>
    <pc:chgData name="Bonnie Iftody" userId="0e9b5cf1-14ce-4bb1-8c16-f7cf52ad545c" providerId="ADAL" clId="{411511DA-339E-4EE1-AB43-C8C0C939D543}"/>
    <pc:docChg chg="undo custSel addSld delSld modSld sldOrd">
      <pc:chgData name="Bonnie Iftody" userId="0e9b5cf1-14ce-4bb1-8c16-f7cf52ad545c" providerId="ADAL" clId="{411511DA-339E-4EE1-AB43-C8C0C939D543}" dt="2022-01-24T06:30:24.759" v="768" actId="26606"/>
      <pc:docMkLst>
        <pc:docMk/>
      </pc:docMkLst>
      <pc:sldChg chg="addSp delSp modSp mod setBg delAnim modAnim setClrOvrMap">
        <pc:chgData name="Bonnie Iftody" userId="0e9b5cf1-14ce-4bb1-8c16-f7cf52ad545c" providerId="ADAL" clId="{411511DA-339E-4EE1-AB43-C8C0C939D543}" dt="2022-01-22T01:55:03.550" v="449"/>
        <pc:sldMkLst>
          <pc:docMk/>
          <pc:sldMk cId="2190474561" sldId="270"/>
        </pc:sldMkLst>
        <pc:spChg chg="add del mod">
          <ac:chgData name="Bonnie Iftody" userId="0e9b5cf1-14ce-4bb1-8c16-f7cf52ad545c" providerId="ADAL" clId="{411511DA-339E-4EE1-AB43-C8C0C939D543}" dt="2022-01-22T01:40:31.804" v="231" actId="931"/>
          <ac:spMkLst>
            <pc:docMk/>
            <pc:sldMk cId="2190474561" sldId="270"/>
            <ac:spMk id="3" creationId="{62822EB7-F755-4F59-B14B-AEC95D4B9742}"/>
          </ac:spMkLst>
        </pc:spChg>
        <pc:spChg chg="mod">
          <ac:chgData name="Bonnie Iftody" userId="0e9b5cf1-14ce-4bb1-8c16-f7cf52ad545c" providerId="ADAL" clId="{411511DA-339E-4EE1-AB43-C8C0C939D543}" dt="2022-01-22T01:40:39.686" v="234" actId="26606"/>
          <ac:spMkLst>
            <pc:docMk/>
            <pc:sldMk cId="2190474561" sldId="270"/>
            <ac:spMk id="6" creationId="{00000000-0000-0000-0000-000000000000}"/>
          </ac:spMkLst>
        </pc:spChg>
        <pc:spChg chg="add">
          <ac:chgData name="Bonnie Iftody" userId="0e9b5cf1-14ce-4bb1-8c16-f7cf52ad545c" providerId="ADAL" clId="{411511DA-339E-4EE1-AB43-C8C0C939D543}" dt="2022-01-22T01:41:15.087" v="235" actId="11529"/>
          <ac:spMkLst>
            <pc:docMk/>
            <pc:sldMk cId="2190474561" sldId="270"/>
            <ac:spMk id="8" creationId="{FF4B5473-AA0D-47A4-B3BF-9A3669DC4D79}"/>
          </ac:spMkLst>
        </pc:spChg>
        <pc:spChg chg="add mod">
          <ac:chgData name="Bonnie Iftody" userId="0e9b5cf1-14ce-4bb1-8c16-f7cf52ad545c" providerId="ADAL" clId="{411511DA-339E-4EE1-AB43-C8C0C939D543}" dt="2022-01-22T01:54:54.422" v="448" actId="122"/>
          <ac:spMkLst>
            <pc:docMk/>
            <pc:sldMk cId="2190474561" sldId="270"/>
            <ac:spMk id="9" creationId="{EFA6A0A0-4CAC-4CCB-97C9-48EFF1EF7606}"/>
          </ac:spMkLst>
        </pc:spChg>
        <pc:spChg chg="del">
          <ac:chgData name="Bonnie Iftody" userId="0e9b5cf1-14ce-4bb1-8c16-f7cf52ad545c" providerId="ADAL" clId="{411511DA-339E-4EE1-AB43-C8C0C939D543}" dt="2022-01-22T01:40:39.686" v="234" actId="26606"/>
          <ac:spMkLst>
            <pc:docMk/>
            <pc:sldMk cId="2190474561" sldId="270"/>
            <ac:spMk id="12" creationId="{A8384FB5-9ADC-4DDC-881B-597D56F5B15D}"/>
          </ac:spMkLst>
        </pc:spChg>
        <pc:spChg chg="del">
          <ac:chgData name="Bonnie Iftody" userId="0e9b5cf1-14ce-4bb1-8c16-f7cf52ad545c" providerId="ADAL" clId="{411511DA-339E-4EE1-AB43-C8C0C939D543}" dt="2022-01-22T01:40:39.686" v="234" actId="26606"/>
          <ac:spMkLst>
            <pc:docMk/>
            <pc:sldMk cId="2190474561" sldId="270"/>
            <ac:spMk id="14" creationId="{91E5A9A7-95C6-4F4F-B00E-C82E07FE62EF}"/>
          </ac:spMkLst>
        </pc:spChg>
        <pc:spChg chg="del">
          <ac:chgData name="Bonnie Iftody" userId="0e9b5cf1-14ce-4bb1-8c16-f7cf52ad545c" providerId="ADAL" clId="{411511DA-339E-4EE1-AB43-C8C0C939D543}" dt="2022-01-22T01:40:39.686" v="234" actId="26606"/>
          <ac:spMkLst>
            <pc:docMk/>
            <pc:sldMk cId="2190474561" sldId="270"/>
            <ac:spMk id="16" creationId="{D07DD2DE-F619-49DD-B5E7-03A290FF4ED1}"/>
          </ac:spMkLst>
        </pc:spChg>
        <pc:spChg chg="del">
          <ac:chgData name="Bonnie Iftody" userId="0e9b5cf1-14ce-4bb1-8c16-f7cf52ad545c" providerId="ADAL" clId="{411511DA-339E-4EE1-AB43-C8C0C939D543}" dt="2022-01-22T01:40:39.686" v="234" actId="26606"/>
          <ac:spMkLst>
            <pc:docMk/>
            <pc:sldMk cId="2190474561" sldId="270"/>
            <ac:spMk id="18" creationId="{85149191-5F60-4A28-AAFF-039F96B0F3EC}"/>
          </ac:spMkLst>
        </pc:spChg>
        <pc:spChg chg="del">
          <ac:chgData name="Bonnie Iftody" userId="0e9b5cf1-14ce-4bb1-8c16-f7cf52ad545c" providerId="ADAL" clId="{411511DA-339E-4EE1-AB43-C8C0C939D543}" dt="2022-01-22T01:40:39.686" v="234" actId="26606"/>
          <ac:spMkLst>
            <pc:docMk/>
            <pc:sldMk cId="2190474561" sldId="270"/>
            <ac:spMk id="20" creationId="{F8260ED5-17F7-4158-B241-D51DD4CF1B7E}"/>
          </ac:spMkLst>
        </pc:spChg>
        <pc:spChg chg="add">
          <ac:chgData name="Bonnie Iftody" userId="0e9b5cf1-14ce-4bb1-8c16-f7cf52ad545c" providerId="ADAL" clId="{411511DA-339E-4EE1-AB43-C8C0C939D543}" dt="2022-01-22T01:40:39.686" v="234" actId="26606"/>
          <ac:spMkLst>
            <pc:docMk/>
            <pc:sldMk cId="2190474561" sldId="270"/>
            <ac:spMk id="25" creationId="{8537B233-9CDD-4A90-AABB-A8963DEE4FBC}"/>
          </ac:spMkLst>
        </pc:spChg>
        <pc:picChg chg="add mod">
          <ac:chgData name="Bonnie Iftody" userId="0e9b5cf1-14ce-4bb1-8c16-f7cf52ad545c" providerId="ADAL" clId="{411511DA-339E-4EE1-AB43-C8C0C939D543}" dt="2022-01-22T01:40:39.686" v="234" actId="26606"/>
          <ac:picMkLst>
            <pc:docMk/>
            <pc:sldMk cId="2190474561" sldId="270"/>
            <ac:picMk id="5" creationId="{16365780-5A5E-42C4-A7B6-28A7CB3FE91F}"/>
          </ac:picMkLst>
        </pc:picChg>
        <pc:picChg chg="del">
          <ac:chgData name="Bonnie Iftody" userId="0e9b5cf1-14ce-4bb1-8c16-f7cf52ad545c" providerId="ADAL" clId="{411511DA-339E-4EE1-AB43-C8C0C939D543}" dt="2022-01-22T01:31:06.751" v="230" actId="478"/>
          <ac:picMkLst>
            <pc:docMk/>
            <pc:sldMk cId="2190474561" sldId="270"/>
            <ac:picMk id="7" creationId="{541C2CCF-A9F8-49C3-A666-1B63340F0AF8}"/>
          </ac:picMkLst>
        </pc:picChg>
        <pc:cxnChg chg="add">
          <ac:chgData name="Bonnie Iftody" userId="0e9b5cf1-14ce-4bb1-8c16-f7cf52ad545c" providerId="ADAL" clId="{411511DA-339E-4EE1-AB43-C8C0C939D543}" dt="2022-01-22T01:40:39.686" v="234" actId="26606"/>
          <ac:cxnSpMkLst>
            <pc:docMk/>
            <pc:sldMk cId="2190474561" sldId="270"/>
            <ac:cxnSpMk id="27" creationId="{040575EE-C594-4566-BC00-663004E52AB5}"/>
          </ac:cxnSpMkLst>
        </pc:cxnChg>
      </pc:sldChg>
      <pc:sldChg chg="addSp delSp modSp mod setBg setClrOvrMap">
        <pc:chgData name="Bonnie Iftody" userId="0e9b5cf1-14ce-4bb1-8c16-f7cf52ad545c" providerId="ADAL" clId="{411511DA-339E-4EE1-AB43-C8C0C939D543}" dt="2022-01-22T01:11:23.819" v="15" actId="26606"/>
        <pc:sldMkLst>
          <pc:docMk/>
          <pc:sldMk cId="2735467308" sldId="294"/>
        </pc:sldMkLst>
        <pc:spChg chg="mod">
          <ac:chgData name="Bonnie Iftody" userId="0e9b5cf1-14ce-4bb1-8c16-f7cf52ad545c" providerId="ADAL" clId="{411511DA-339E-4EE1-AB43-C8C0C939D543}" dt="2022-01-22T01:11:23.819" v="15" actId="26606"/>
          <ac:spMkLst>
            <pc:docMk/>
            <pc:sldMk cId="2735467308" sldId="294"/>
            <ac:spMk id="2" creationId="{00000000-0000-0000-0000-000000000000}"/>
          </ac:spMkLst>
        </pc:spChg>
        <pc:spChg chg="mod ord">
          <ac:chgData name="Bonnie Iftody" userId="0e9b5cf1-14ce-4bb1-8c16-f7cf52ad545c" providerId="ADAL" clId="{411511DA-339E-4EE1-AB43-C8C0C939D543}" dt="2022-01-22T01:11:23.819" v="15" actId="26606"/>
          <ac:spMkLst>
            <pc:docMk/>
            <pc:sldMk cId="2735467308" sldId="294"/>
            <ac:spMk id="16" creationId="{F9AF198C-2894-4851-A2C8-C02E608C2C6E}"/>
          </ac:spMkLst>
        </pc:spChg>
        <pc:spChg chg="del">
          <ac:chgData name="Bonnie Iftody" userId="0e9b5cf1-14ce-4bb1-8c16-f7cf52ad545c" providerId="ADAL" clId="{411511DA-339E-4EE1-AB43-C8C0C939D543}" dt="2022-01-22T01:11:23.819" v="15" actId="26606"/>
          <ac:spMkLst>
            <pc:docMk/>
            <pc:sldMk cId="2735467308" sldId="294"/>
            <ac:spMk id="28" creationId="{9B76D444-2756-434F-AE61-96D69830C13E}"/>
          </ac:spMkLst>
        </pc:spChg>
        <pc:spChg chg="del">
          <ac:chgData name="Bonnie Iftody" userId="0e9b5cf1-14ce-4bb1-8c16-f7cf52ad545c" providerId="ADAL" clId="{411511DA-339E-4EE1-AB43-C8C0C939D543}" dt="2022-01-22T01:11:23.819" v="15" actId="26606"/>
          <ac:spMkLst>
            <pc:docMk/>
            <pc:sldMk cId="2735467308" sldId="294"/>
            <ac:spMk id="30" creationId="{A27B6159-7734-4564-9E0F-C4BC43C36E52}"/>
          </ac:spMkLst>
        </pc:spChg>
        <pc:spChg chg="add">
          <ac:chgData name="Bonnie Iftody" userId="0e9b5cf1-14ce-4bb1-8c16-f7cf52ad545c" providerId="ADAL" clId="{411511DA-339E-4EE1-AB43-C8C0C939D543}" dt="2022-01-22T01:11:23.819" v="15" actId="26606"/>
          <ac:spMkLst>
            <pc:docMk/>
            <pc:sldMk cId="2735467308" sldId="294"/>
            <ac:spMk id="37" creationId="{73AD41DB-DF9F-49BC-85AE-6AB1840AD517}"/>
          </ac:spMkLst>
        </pc:spChg>
        <pc:grpChg chg="add">
          <ac:chgData name="Bonnie Iftody" userId="0e9b5cf1-14ce-4bb1-8c16-f7cf52ad545c" providerId="ADAL" clId="{411511DA-339E-4EE1-AB43-C8C0C939D543}" dt="2022-01-22T01:11:23.819" v="15" actId="26606"/>
          <ac:grpSpMkLst>
            <pc:docMk/>
            <pc:sldMk cId="2735467308" sldId="294"/>
            <ac:grpSpMk id="39" creationId="{A4AE1828-51FD-4AD7-BCF6-9AF5C696CE5D}"/>
          </ac:grpSpMkLst>
        </pc:grpChg>
        <pc:picChg chg="del">
          <ac:chgData name="Bonnie Iftody" userId="0e9b5cf1-14ce-4bb1-8c16-f7cf52ad545c" providerId="ADAL" clId="{411511DA-339E-4EE1-AB43-C8C0C939D543}" dt="2022-01-22T01:06:25.863" v="0" actId="478"/>
          <ac:picMkLst>
            <pc:docMk/>
            <pc:sldMk cId="2735467308" sldId="294"/>
            <ac:picMk id="4" creationId="{1207B63B-8911-478B-9CFF-7093658B53C9}"/>
          </ac:picMkLst>
        </pc:picChg>
        <pc:picChg chg="add mod">
          <ac:chgData name="Bonnie Iftody" userId="0e9b5cf1-14ce-4bb1-8c16-f7cf52ad545c" providerId="ADAL" clId="{411511DA-339E-4EE1-AB43-C8C0C939D543}" dt="2022-01-22T01:11:23.819" v="15" actId="26606"/>
          <ac:picMkLst>
            <pc:docMk/>
            <pc:sldMk cId="2735467308" sldId="294"/>
            <ac:picMk id="5" creationId="{BF39710A-5342-45C6-92E8-F7EC434313E1}"/>
          </ac:picMkLst>
        </pc:picChg>
        <pc:cxnChg chg="del">
          <ac:chgData name="Bonnie Iftody" userId="0e9b5cf1-14ce-4bb1-8c16-f7cf52ad545c" providerId="ADAL" clId="{411511DA-339E-4EE1-AB43-C8C0C939D543}" dt="2022-01-22T01:11:23.819" v="15" actId="26606"/>
          <ac:cxnSpMkLst>
            <pc:docMk/>
            <pc:sldMk cId="2735467308" sldId="294"/>
            <ac:cxnSpMk id="32" creationId="{E2FFB46B-05BC-4950-B18A-9593FDAE6ED7}"/>
          </ac:cxnSpMkLst>
        </pc:cxnChg>
      </pc:sldChg>
      <pc:sldChg chg="addSp delSp modSp mod ord setBg setClrOvrMap">
        <pc:chgData name="Bonnie Iftody" userId="0e9b5cf1-14ce-4bb1-8c16-f7cf52ad545c" providerId="ADAL" clId="{411511DA-339E-4EE1-AB43-C8C0C939D543}" dt="2022-01-22T01:52:33.708" v="315"/>
        <pc:sldMkLst>
          <pc:docMk/>
          <pc:sldMk cId="4257620088" sldId="295"/>
        </pc:sldMkLst>
        <pc:spChg chg="mod">
          <ac:chgData name="Bonnie Iftody" userId="0e9b5cf1-14ce-4bb1-8c16-f7cf52ad545c" providerId="ADAL" clId="{411511DA-339E-4EE1-AB43-C8C0C939D543}" dt="2022-01-22T01:44:25.580" v="242" actId="26606"/>
          <ac:spMkLst>
            <pc:docMk/>
            <pc:sldMk cId="4257620088" sldId="295"/>
            <ac:spMk id="2" creationId="{00000000-0000-0000-0000-000000000000}"/>
          </ac:spMkLst>
        </pc:spChg>
        <pc:spChg chg="add del mod">
          <ac:chgData name="Bonnie Iftody" userId="0e9b5cf1-14ce-4bb1-8c16-f7cf52ad545c" providerId="ADAL" clId="{411511DA-339E-4EE1-AB43-C8C0C939D543}" dt="2022-01-22T01:44:17.936" v="239" actId="931"/>
          <ac:spMkLst>
            <pc:docMk/>
            <pc:sldMk cId="4257620088" sldId="295"/>
            <ac:spMk id="4" creationId="{D8E8A70F-A1F0-42DD-A32D-AE88542CCA83}"/>
          </ac:spMkLst>
        </pc:spChg>
        <pc:spChg chg="del">
          <ac:chgData name="Bonnie Iftody" userId="0e9b5cf1-14ce-4bb1-8c16-f7cf52ad545c" providerId="ADAL" clId="{411511DA-339E-4EE1-AB43-C8C0C939D543}" dt="2022-01-22T01:44:25.580" v="242" actId="26606"/>
          <ac:spMkLst>
            <pc:docMk/>
            <pc:sldMk cId="4257620088" sldId="295"/>
            <ac:spMk id="23" creationId="{8537B233-9CDD-4A90-AABB-A8963DEE4FBC}"/>
          </ac:spMkLst>
        </pc:spChg>
        <pc:spChg chg="add">
          <ac:chgData name="Bonnie Iftody" userId="0e9b5cf1-14ce-4bb1-8c16-f7cf52ad545c" providerId="ADAL" clId="{411511DA-339E-4EE1-AB43-C8C0C939D543}" dt="2022-01-22T01:44:25.580" v="242" actId="26606"/>
          <ac:spMkLst>
            <pc:docMk/>
            <pc:sldMk cId="4257620088" sldId="295"/>
            <ac:spMk id="30" creationId="{AB45A142-4255-493C-8284-5D566C121B10}"/>
          </ac:spMkLst>
        </pc:spChg>
        <pc:picChg chg="add mod">
          <ac:chgData name="Bonnie Iftody" userId="0e9b5cf1-14ce-4bb1-8c16-f7cf52ad545c" providerId="ADAL" clId="{411511DA-339E-4EE1-AB43-C8C0C939D543}" dt="2022-01-22T01:44:25.580" v="242" actId="26606"/>
          <ac:picMkLst>
            <pc:docMk/>
            <pc:sldMk cId="4257620088" sldId="295"/>
            <ac:picMk id="6" creationId="{E1341B25-D3C6-4B3B-BEE5-2B64728C539A}"/>
          </ac:picMkLst>
        </pc:picChg>
        <pc:picChg chg="del mod">
          <ac:chgData name="Bonnie Iftody" userId="0e9b5cf1-14ce-4bb1-8c16-f7cf52ad545c" providerId="ADAL" clId="{411511DA-339E-4EE1-AB43-C8C0C939D543}" dt="2022-01-22T01:41:34.142" v="238" actId="478"/>
          <ac:picMkLst>
            <pc:docMk/>
            <pc:sldMk cId="4257620088" sldId="295"/>
            <ac:picMk id="8" creationId="{520CF676-AE64-4B9F-A2F7-DFC530DB7B5C}"/>
          </ac:picMkLst>
        </pc:picChg>
        <pc:cxnChg chg="del">
          <ac:chgData name="Bonnie Iftody" userId="0e9b5cf1-14ce-4bb1-8c16-f7cf52ad545c" providerId="ADAL" clId="{411511DA-339E-4EE1-AB43-C8C0C939D543}" dt="2022-01-22T01:44:25.580" v="242" actId="26606"/>
          <ac:cxnSpMkLst>
            <pc:docMk/>
            <pc:sldMk cId="4257620088" sldId="295"/>
            <ac:cxnSpMk id="25" creationId="{040575EE-C594-4566-BC00-663004E52AB5}"/>
          </ac:cxnSpMkLst>
        </pc:cxnChg>
        <pc:cxnChg chg="add">
          <ac:chgData name="Bonnie Iftody" userId="0e9b5cf1-14ce-4bb1-8c16-f7cf52ad545c" providerId="ADAL" clId="{411511DA-339E-4EE1-AB43-C8C0C939D543}" dt="2022-01-22T01:44:25.580" v="242" actId="26606"/>
          <ac:cxnSpMkLst>
            <pc:docMk/>
            <pc:sldMk cId="4257620088" sldId="295"/>
            <ac:cxnSpMk id="32" creationId="{38FB9660-F42F-4313-BBC4-47C007FE484C}"/>
          </ac:cxnSpMkLst>
        </pc:cxnChg>
      </pc:sldChg>
      <pc:sldChg chg="addSp delSp modSp del mod delAnim">
        <pc:chgData name="Bonnie Iftody" userId="0e9b5cf1-14ce-4bb1-8c16-f7cf52ad545c" providerId="ADAL" clId="{411511DA-339E-4EE1-AB43-C8C0C939D543}" dt="2022-01-22T01:51:30.602" v="311" actId="47"/>
        <pc:sldMkLst>
          <pc:docMk/>
          <pc:sldMk cId="2643284850" sldId="297"/>
        </pc:sldMkLst>
        <pc:spChg chg="add mod">
          <ac:chgData name="Bonnie Iftody" userId="0e9b5cf1-14ce-4bb1-8c16-f7cf52ad545c" providerId="ADAL" clId="{411511DA-339E-4EE1-AB43-C8C0C939D543}" dt="2022-01-22T01:51:03.285" v="310" actId="478"/>
          <ac:spMkLst>
            <pc:docMk/>
            <pc:sldMk cId="2643284850" sldId="297"/>
            <ac:spMk id="4" creationId="{DEB7BC8B-5E5A-4741-ABDD-53660D442CAF}"/>
          </ac:spMkLst>
        </pc:spChg>
        <pc:picChg chg="del">
          <ac:chgData name="Bonnie Iftody" userId="0e9b5cf1-14ce-4bb1-8c16-f7cf52ad545c" providerId="ADAL" clId="{411511DA-339E-4EE1-AB43-C8C0C939D543}" dt="2022-01-22T01:51:03.285" v="310" actId="478"/>
          <ac:picMkLst>
            <pc:docMk/>
            <pc:sldMk cId="2643284850" sldId="297"/>
            <ac:picMk id="6" creationId="{815E6C26-63FD-4D32-8DA1-8D51805F6001}"/>
          </ac:picMkLst>
        </pc:picChg>
      </pc:sldChg>
      <pc:sldChg chg="addSp delSp modSp mod ord setBg setClrOvrMap delDesignElem chgLayout">
        <pc:chgData name="Bonnie Iftody" userId="0e9b5cf1-14ce-4bb1-8c16-f7cf52ad545c" providerId="ADAL" clId="{411511DA-339E-4EE1-AB43-C8C0C939D543}" dt="2022-01-22T22:41:01.839" v="593" actId="5793"/>
        <pc:sldMkLst>
          <pc:docMk/>
          <pc:sldMk cId="4025788542" sldId="309"/>
        </pc:sldMkLst>
        <pc:spChg chg="add mod ord">
          <ac:chgData name="Bonnie Iftody" userId="0e9b5cf1-14ce-4bb1-8c16-f7cf52ad545c" providerId="ADAL" clId="{411511DA-339E-4EE1-AB43-C8C0C939D543}" dt="2022-01-22T22:41:01.839" v="593" actId="5793"/>
          <ac:spMkLst>
            <pc:docMk/>
            <pc:sldMk cId="4025788542" sldId="309"/>
            <ac:spMk id="4" creationId="{CE9114B1-1B29-4F30-93F4-1F17CD4D8A4F}"/>
          </ac:spMkLst>
        </pc:spChg>
        <pc:spChg chg="mod ord">
          <ac:chgData name="Bonnie Iftody" userId="0e9b5cf1-14ce-4bb1-8c16-f7cf52ad545c" providerId="ADAL" clId="{411511DA-339E-4EE1-AB43-C8C0C939D543}" dt="2022-01-22T02:08:53.746" v="501" actId="26606"/>
          <ac:spMkLst>
            <pc:docMk/>
            <pc:sldMk cId="4025788542" sldId="309"/>
            <ac:spMk id="6" creationId="{5AB3C542-1CA2-42A4-A078-79F437ADAAA7}"/>
          </ac:spMkLst>
        </pc:spChg>
        <pc:spChg chg="ord">
          <ac:chgData name="Bonnie Iftody" userId="0e9b5cf1-14ce-4bb1-8c16-f7cf52ad545c" providerId="ADAL" clId="{411511DA-339E-4EE1-AB43-C8C0C939D543}" dt="2022-01-22T01:13:14.266" v="16" actId="26606"/>
          <ac:spMkLst>
            <pc:docMk/>
            <pc:sldMk cId="4025788542" sldId="309"/>
            <ac:spMk id="14" creationId="{B1E67B72-0D76-4B77-96DB-90208EBD2CCA}"/>
          </ac:spMkLst>
        </pc:spChg>
        <pc:spChg chg="add">
          <ac:chgData name="Bonnie Iftody" userId="0e9b5cf1-14ce-4bb1-8c16-f7cf52ad545c" providerId="ADAL" clId="{411511DA-339E-4EE1-AB43-C8C0C939D543}" dt="2022-01-22T02:08:53.746" v="501" actId="26606"/>
          <ac:spMkLst>
            <pc:docMk/>
            <pc:sldMk cId="4025788542" sldId="309"/>
            <ac:spMk id="79" creationId="{928F64C6-FE22-4FC1-A763-DFCC514811BD}"/>
          </ac:spMkLst>
        </pc:spChg>
        <pc:spChg chg="add del">
          <ac:chgData name="Bonnie Iftody" userId="0e9b5cf1-14ce-4bb1-8c16-f7cf52ad545c" providerId="ADAL" clId="{411511DA-339E-4EE1-AB43-C8C0C939D543}" dt="2022-01-22T02:08:17.011" v="499" actId="700"/>
          <ac:spMkLst>
            <pc:docMk/>
            <pc:sldMk cId="4025788542" sldId="309"/>
            <ac:spMk id="86" creationId="{5CB593EA-2F98-479F-B4C4-F366571FA64D}"/>
          </ac:spMkLst>
        </pc:spChg>
        <pc:spChg chg="add del">
          <ac:chgData name="Bonnie Iftody" userId="0e9b5cf1-14ce-4bb1-8c16-f7cf52ad545c" providerId="ADAL" clId="{411511DA-339E-4EE1-AB43-C8C0C939D543}" dt="2022-01-22T02:08:17.011" v="499" actId="700"/>
          <ac:spMkLst>
            <pc:docMk/>
            <pc:sldMk cId="4025788542" sldId="309"/>
            <ac:spMk id="88" creationId="{39BEB6D0-9E4E-4221-93D1-74ABECEE9EFC}"/>
          </ac:spMkLst>
        </pc:spChg>
        <pc:spChg chg="del">
          <ac:chgData name="Bonnie Iftody" userId="0e9b5cf1-14ce-4bb1-8c16-f7cf52ad545c" providerId="ADAL" clId="{411511DA-339E-4EE1-AB43-C8C0C939D543}" dt="2022-01-22T01:13:14.266" v="16" actId="26606"/>
          <ac:spMkLst>
            <pc:docMk/>
            <pc:sldMk cId="4025788542" sldId="309"/>
            <ac:spMk id="143" creationId="{5CB593EA-2F98-479F-B4C4-F366571FA64D}"/>
          </ac:spMkLst>
        </pc:spChg>
        <pc:spChg chg="del">
          <ac:chgData name="Bonnie Iftody" userId="0e9b5cf1-14ce-4bb1-8c16-f7cf52ad545c" providerId="ADAL" clId="{411511DA-339E-4EE1-AB43-C8C0C939D543}" dt="2022-01-22T01:13:14.266" v="16" actId="26606"/>
          <ac:spMkLst>
            <pc:docMk/>
            <pc:sldMk cId="4025788542" sldId="309"/>
            <ac:spMk id="145" creationId="{39BEB6D0-9E4E-4221-93D1-74ABECEE9EFC}"/>
          </ac:spMkLst>
        </pc:spChg>
        <pc:spChg chg="add del">
          <ac:chgData name="Bonnie Iftody" userId="0e9b5cf1-14ce-4bb1-8c16-f7cf52ad545c" providerId="ADAL" clId="{411511DA-339E-4EE1-AB43-C8C0C939D543}" dt="2022-01-22T02:03:19.153" v="491" actId="26606"/>
          <ac:spMkLst>
            <pc:docMk/>
            <pc:sldMk cId="4025788542" sldId="309"/>
            <ac:spMk id="192" creationId="{0C498D70-E3F3-491D-AD66-F47DEC818355}"/>
          </ac:spMkLst>
        </pc:spChg>
        <pc:spChg chg="add del">
          <ac:chgData name="Bonnie Iftody" userId="0e9b5cf1-14ce-4bb1-8c16-f7cf52ad545c" providerId="ADAL" clId="{411511DA-339E-4EE1-AB43-C8C0C939D543}" dt="2022-01-22T02:03:19.153" v="491" actId="26606"/>
          <ac:spMkLst>
            <pc:docMk/>
            <pc:sldMk cId="4025788542" sldId="309"/>
            <ac:spMk id="193" creationId="{593AFE2C-42B2-4C01-B3C4-EFFC4FA674D2}"/>
          </ac:spMkLst>
        </pc:spChg>
        <pc:spChg chg="add del">
          <ac:chgData name="Bonnie Iftody" userId="0e9b5cf1-14ce-4bb1-8c16-f7cf52ad545c" providerId="ADAL" clId="{411511DA-339E-4EE1-AB43-C8C0C939D543}" dt="2022-01-22T02:03:19.153" v="491" actId="26606"/>
          <ac:spMkLst>
            <pc:docMk/>
            <pc:sldMk cId="4025788542" sldId="309"/>
            <ac:spMk id="194" creationId="{59C1EA7D-CC54-4A0A-B26F-2D24CAF26639}"/>
          </ac:spMkLst>
        </pc:spChg>
        <pc:spChg chg="add del">
          <ac:chgData name="Bonnie Iftody" userId="0e9b5cf1-14ce-4bb1-8c16-f7cf52ad545c" providerId="ADAL" clId="{411511DA-339E-4EE1-AB43-C8C0C939D543}" dt="2022-01-22T02:03:19.153" v="491" actId="26606"/>
          <ac:spMkLst>
            <pc:docMk/>
            <pc:sldMk cId="4025788542" sldId="309"/>
            <ac:spMk id="195" creationId="{6F813F29-DA0C-4A27-95C9-47F5D069002C}"/>
          </ac:spMkLst>
        </pc:spChg>
        <pc:spChg chg="add del">
          <ac:chgData name="Bonnie Iftody" userId="0e9b5cf1-14ce-4bb1-8c16-f7cf52ad545c" providerId="ADAL" clId="{411511DA-339E-4EE1-AB43-C8C0C939D543}" dt="2022-01-22T02:03:19.153" v="491" actId="26606"/>
          <ac:spMkLst>
            <pc:docMk/>
            <pc:sldMk cId="4025788542" sldId="309"/>
            <ac:spMk id="196" creationId="{39F66804-1CC4-4C70-B440-D0033952B189}"/>
          </ac:spMkLst>
        </pc:spChg>
        <pc:spChg chg="add del">
          <ac:chgData name="Bonnie Iftody" userId="0e9b5cf1-14ce-4bb1-8c16-f7cf52ad545c" providerId="ADAL" clId="{411511DA-339E-4EE1-AB43-C8C0C939D543}" dt="2022-01-22T02:07:22.881" v="497" actId="931"/>
          <ac:spMkLst>
            <pc:docMk/>
            <pc:sldMk cId="4025788542" sldId="309"/>
            <ac:spMk id="1038" creationId="{F6CF4785-7D3C-4808-BC6F-A35FD343EED2}"/>
          </ac:spMkLst>
        </pc:spChg>
        <pc:picChg chg="add mod ord">
          <ac:chgData name="Bonnie Iftody" userId="0e9b5cf1-14ce-4bb1-8c16-f7cf52ad545c" providerId="ADAL" clId="{411511DA-339E-4EE1-AB43-C8C0C939D543}" dt="2022-01-22T02:08:53.746" v="501" actId="26606"/>
          <ac:picMkLst>
            <pc:docMk/>
            <pc:sldMk cId="4025788542" sldId="309"/>
            <ac:picMk id="3" creationId="{B9C5DEEF-7BFD-446E-97C2-5D612B5D8302}"/>
          </ac:picMkLst>
        </pc:picChg>
        <pc:picChg chg="del mod ord">
          <ac:chgData name="Bonnie Iftody" userId="0e9b5cf1-14ce-4bb1-8c16-f7cf52ad545c" providerId="ADAL" clId="{411511DA-339E-4EE1-AB43-C8C0C939D543}" dt="2022-01-22T02:04:25.752" v="496" actId="478"/>
          <ac:picMkLst>
            <pc:docMk/>
            <pc:sldMk cId="4025788542" sldId="309"/>
            <ac:picMk id="19" creationId="{CE1713EF-2904-4D4F-BBE6-B2FD4199515B}"/>
          </ac:picMkLst>
        </pc:picChg>
        <pc:picChg chg="mod ord">
          <ac:chgData name="Bonnie Iftody" userId="0e9b5cf1-14ce-4bb1-8c16-f7cf52ad545c" providerId="ADAL" clId="{411511DA-339E-4EE1-AB43-C8C0C939D543}" dt="2022-01-22T02:08:53.746" v="501" actId="26606"/>
          <ac:picMkLst>
            <pc:docMk/>
            <pc:sldMk cId="4025788542" sldId="309"/>
            <ac:picMk id="1026" creationId="{0FF79CDA-61A6-4F7A-837C-0C0F950AAE2B}"/>
          </ac:picMkLst>
        </pc:picChg>
        <pc:picChg chg="mod ord">
          <ac:chgData name="Bonnie Iftody" userId="0e9b5cf1-14ce-4bb1-8c16-f7cf52ad545c" providerId="ADAL" clId="{411511DA-339E-4EE1-AB43-C8C0C939D543}" dt="2022-01-22T02:08:53.746" v="501" actId="26606"/>
          <ac:picMkLst>
            <pc:docMk/>
            <pc:sldMk cId="4025788542" sldId="309"/>
            <ac:picMk id="1028" creationId="{9D1CCB62-812E-42AD-A3AE-D1A5C3B70AAF}"/>
          </ac:picMkLst>
        </pc:picChg>
        <pc:picChg chg="mod ord">
          <ac:chgData name="Bonnie Iftody" userId="0e9b5cf1-14ce-4bb1-8c16-f7cf52ad545c" providerId="ADAL" clId="{411511DA-339E-4EE1-AB43-C8C0C939D543}" dt="2022-01-22T02:08:53.746" v="501" actId="26606"/>
          <ac:picMkLst>
            <pc:docMk/>
            <pc:sldMk cId="4025788542" sldId="309"/>
            <ac:picMk id="1030" creationId="{552FF187-C7E4-45E0-8B47-4871FDCF0800}"/>
          </ac:picMkLst>
        </pc:picChg>
        <pc:picChg chg="mod ord">
          <ac:chgData name="Bonnie Iftody" userId="0e9b5cf1-14ce-4bb1-8c16-f7cf52ad545c" providerId="ADAL" clId="{411511DA-339E-4EE1-AB43-C8C0C939D543}" dt="2022-01-22T02:08:53.746" v="501" actId="26606"/>
          <ac:picMkLst>
            <pc:docMk/>
            <pc:sldMk cId="4025788542" sldId="309"/>
            <ac:picMk id="1032" creationId="{75B7BC65-2CE2-4029-A555-24FB2F2E1CC3}"/>
          </ac:picMkLst>
        </pc:picChg>
        <pc:picChg chg="mod">
          <ac:chgData name="Bonnie Iftody" userId="0e9b5cf1-14ce-4bb1-8c16-f7cf52ad545c" providerId="ADAL" clId="{411511DA-339E-4EE1-AB43-C8C0C939D543}" dt="2022-01-22T02:08:53.746" v="501" actId="26606"/>
          <ac:picMkLst>
            <pc:docMk/>
            <pc:sldMk cId="4025788542" sldId="309"/>
            <ac:picMk id="1034" creationId="{194C3141-F0C3-4CC2-B614-B02B3F63710E}"/>
          </ac:picMkLst>
        </pc:picChg>
        <pc:cxnChg chg="add">
          <ac:chgData name="Bonnie Iftody" userId="0e9b5cf1-14ce-4bb1-8c16-f7cf52ad545c" providerId="ADAL" clId="{411511DA-339E-4EE1-AB43-C8C0C939D543}" dt="2022-01-22T02:08:53.746" v="501" actId="26606"/>
          <ac:cxnSpMkLst>
            <pc:docMk/>
            <pc:sldMk cId="4025788542" sldId="309"/>
            <ac:cxnSpMk id="81" creationId="{5C34627B-48E6-4F4D-B843-97717A86B490}"/>
          </ac:cxnSpMkLst>
        </pc:cxnChg>
      </pc:sldChg>
      <pc:sldChg chg="addSp delSp modSp mod setBg modAnim setClrOvrMap">
        <pc:chgData name="Bonnie Iftody" userId="0e9b5cf1-14ce-4bb1-8c16-f7cf52ad545c" providerId="ADAL" clId="{411511DA-339E-4EE1-AB43-C8C0C939D543}" dt="2022-01-22T01:18:44.816" v="59" actId="20577"/>
        <pc:sldMkLst>
          <pc:docMk/>
          <pc:sldMk cId="2841514620" sldId="310"/>
        </pc:sldMkLst>
        <pc:spChg chg="mod">
          <ac:chgData name="Bonnie Iftody" userId="0e9b5cf1-14ce-4bb1-8c16-f7cf52ad545c" providerId="ADAL" clId="{411511DA-339E-4EE1-AB43-C8C0C939D543}" dt="2022-01-22T01:18:44.816" v="59" actId="20577"/>
          <ac:spMkLst>
            <pc:docMk/>
            <pc:sldMk cId="2841514620" sldId="310"/>
            <ac:spMk id="2" creationId="{B2969BBC-BB61-4F6F-AF2C-607878B0D2B4}"/>
          </ac:spMkLst>
        </pc:spChg>
        <pc:spChg chg="mod">
          <ac:chgData name="Bonnie Iftody" userId="0e9b5cf1-14ce-4bb1-8c16-f7cf52ad545c" providerId="ADAL" clId="{411511DA-339E-4EE1-AB43-C8C0C939D543}" dt="2022-01-22T01:18:24.088" v="54" actId="255"/>
          <ac:spMkLst>
            <pc:docMk/>
            <pc:sldMk cId="2841514620" sldId="310"/>
            <ac:spMk id="84" creationId="{468DD6AF-51F7-407C-9365-2F9A932EA55D}"/>
          </ac:spMkLst>
        </pc:spChg>
        <pc:spChg chg="del">
          <ac:chgData name="Bonnie Iftody" userId="0e9b5cf1-14ce-4bb1-8c16-f7cf52ad545c" providerId="ADAL" clId="{411511DA-339E-4EE1-AB43-C8C0C939D543}" dt="2022-01-22T01:17:02.855" v="30" actId="26606"/>
          <ac:spMkLst>
            <pc:docMk/>
            <pc:sldMk cId="2841514620" sldId="310"/>
            <ac:spMk id="96" creationId="{305265DC-CF6B-4AE8-B3F3-2A7A16374D31}"/>
          </ac:spMkLst>
        </pc:spChg>
        <pc:spChg chg="add del">
          <ac:chgData name="Bonnie Iftody" userId="0e9b5cf1-14ce-4bb1-8c16-f7cf52ad545c" providerId="ADAL" clId="{411511DA-339E-4EE1-AB43-C8C0C939D543}" dt="2022-01-22T01:18:15.210" v="53" actId="26606"/>
          <ac:spMkLst>
            <pc:docMk/>
            <pc:sldMk cId="2841514620" sldId="310"/>
            <ac:spMk id="105" creationId="{C46B2449-FF07-47FC-AA19-DB68D98F32EF}"/>
          </ac:spMkLst>
        </pc:spChg>
        <pc:spChg chg="add del">
          <ac:chgData name="Bonnie Iftody" userId="0e9b5cf1-14ce-4bb1-8c16-f7cf52ad545c" providerId="ADAL" clId="{411511DA-339E-4EE1-AB43-C8C0C939D543}" dt="2022-01-22T01:18:15.210" v="53" actId="26606"/>
          <ac:spMkLst>
            <pc:docMk/>
            <pc:sldMk cId="2841514620" sldId="310"/>
            <ac:spMk id="107" creationId="{4E94261F-1ED3-4E90-88E6-13479144005B}"/>
          </ac:spMkLst>
        </pc:spChg>
        <pc:spChg chg="add">
          <ac:chgData name="Bonnie Iftody" userId="0e9b5cf1-14ce-4bb1-8c16-f7cf52ad545c" providerId="ADAL" clId="{411511DA-339E-4EE1-AB43-C8C0C939D543}" dt="2022-01-22T01:18:15.210" v="53" actId="26606"/>
          <ac:spMkLst>
            <pc:docMk/>
            <pc:sldMk cId="2841514620" sldId="310"/>
            <ac:spMk id="119" creationId="{8537B233-9CDD-4A90-AABB-A8963DEE4FBC}"/>
          </ac:spMkLst>
        </pc:spChg>
        <pc:grpChg chg="del">
          <ac:chgData name="Bonnie Iftody" userId="0e9b5cf1-14ce-4bb1-8c16-f7cf52ad545c" providerId="ADAL" clId="{411511DA-339E-4EE1-AB43-C8C0C939D543}" dt="2022-01-22T01:17:02.855" v="30" actId="26606"/>
          <ac:grpSpMkLst>
            <pc:docMk/>
            <pc:sldMk cId="2841514620" sldId="310"/>
            <ac:grpSpMk id="98" creationId="{37EA779C-87BF-454F-919D-A3DA98FD8A79}"/>
          </ac:grpSpMkLst>
        </pc:grpChg>
        <pc:grpChg chg="add del">
          <ac:chgData name="Bonnie Iftody" userId="0e9b5cf1-14ce-4bb1-8c16-f7cf52ad545c" providerId="ADAL" clId="{411511DA-339E-4EE1-AB43-C8C0C939D543}" dt="2022-01-22T01:18:15.210" v="53" actId="26606"/>
          <ac:grpSpMkLst>
            <pc:docMk/>
            <pc:sldMk cId="2841514620" sldId="310"/>
            <ac:grpSpMk id="109" creationId="{C6052961-5ADC-4465-9B95-E6D4A490D5AC}"/>
          </ac:grpSpMkLst>
        </pc:grpChg>
        <pc:picChg chg="add mod">
          <ac:chgData name="Bonnie Iftody" userId="0e9b5cf1-14ce-4bb1-8c16-f7cf52ad545c" providerId="ADAL" clId="{411511DA-339E-4EE1-AB43-C8C0C939D543}" dt="2022-01-22T01:18:15.210" v="53" actId="26606"/>
          <ac:picMkLst>
            <pc:docMk/>
            <pc:sldMk cId="2841514620" sldId="310"/>
            <ac:picMk id="3" creationId="{6991DE6E-1276-46B7-BB00-7F13E33D5876}"/>
          </ac:picMkLst>
        </pc:picChg>
        <pc:picChg chg="del">
          <ac:chgData name="Bonnie Iftody" userId="0e9b5cf1-14ce-4bb1-8c16-f7cf52ad545c" providerId="ADAL" clId="{411511DA-339E-4EE1-AB43-C8C0C939D543}" dt="2022-01-22T01:14:04.500" v="28" actId="478"/>
          <ac:picMkLst>
            <pc:docMk/>
            <pc:sldMk cId="2841514620" sldId="310"/>
            <ac:picMk id="6" creationId="{237F5FB6-6DD8-4991-8BC6-2834ABC86832}"/>
          </ac:picMkLst>
        </pc:picChg>
        <pc:cxnChg chg="add del">
          <ac:chgData name="Bonnie Iftody" userId="0e9b5cf1-14ce-4bb1-8c16-f7cf52ad545c" providerId="ADAL" clId="{411511DA-339E-4EE1-AB43-C8C0C939D543}" dt="2022-01-22T01:18:15.210" v="53" actId="26606"/>
          <ac:cxnSpMkLst>
            <pc:docMk/>
            <pc:sldMk cId="2841514620" sldId="310"/>
            <ac:cxnSpMk id="114" creationId="{56020367-4FD5-4596-8E10-C5F095CD8DBF}"/>
          </ac:cxnSpMkLst>
        </pc:cxnChg>
        <pc:cxnChg chg="add">
          <ac:chgData name="Bonnie Iftody" userId="0e9b5cf1-14ce-4bb1-8c16-f7cf52ad545c" providerId="ADAL" clId="{411511DA-339E-4EE1-AB43-C8C0C939D543}" dt="2022-01-22T01:18:15.210" v="53" actId="26606"/>
          <ac:cxnSpMkLst>
            <pc:docMk/>
            <pc:sldMk cId="2841514620" sldId="310"/>
            <ac:cxnSpMk id="121" creationId="{040575EE-C594-4566-BC00-663004E52AB5}"/>
          </ac:cxnSpMkLst>
        </pc:cxnChg>
      </pc:sldChg>
      <pc:sldChg chg="addSp delSp modSp mod setBg setClrOvrMap">
        <pc:chgData name="Bonnie Iftody" userId="0e9b5cf1-14ce-4bb1-8c16-f7cf52ad545c" providerId="ADAL" clId="{411511DA-339E-4EE1-AB43-C8C0C939D543}" dt="2022-01-22T01:27:53.711" v="181" actId="26606"/>
        <pc:sldMkLst>
          <pc:docMk/>
          <pc:sldMk cId="814495669" sldId="311"/>
        </pc:sldMkLst>
        <pc:spChg chg="mod">
          <ac:chgData name="Bonnie Iftody" userId="0e9b5cf1-14ce-4bb1-8c16-f7cf52ad545c" providerId="ADAL" clId="{411511DA-339E-4EE1-AB43-C8C0C939D543}" dt="2022-01-22T01:27:53.711" v="181" actId="26606"/>
          <ac:spMkLst>
            <pc:docMk/>
            <pc:sldMk cId="814495669" sldId="311"/>
            <ac:spMk id="2" creationId="{035DD703-B750-47BC-B748-85FEAEB72378}"/>
          </ac:spMkLst>
        </pc:spChg>
        <pc:spChg chg="mod">
          <ac:chgData name="Bonnie Iftody" userId="0e9b5cf1-14ce-4bb1-8c16-f7cf52ad545c" providerId="ADAL" clId="{411511DA-339E-4EE1-AB43-C8C0C939D543}" dt="2022-01-22T01:27:53.711" v="181" actId="26606"/>
          <ac:spMkLst>
            <pc:docMk/>
            <pc:sldMk cId="814495669" sldId="311"/>
            <ac:spMk id="16" creationId="{7894756D-71D2-4842-943F-055367EF11A7}"/>
          </ac:spMkLst>
        </pc:spChg>
        <pc:spChg chg="add del">
          <ac:chgData name="Bonnie Iftody" userId="0e9b5cf1-14ce-4bb1-8c16-f7cf52ad545c" providerId="ADAL" clId="{411511DA-339E-4EE1-AB43-C8C0C939D543}" dt="2022-01-22T01:27:53.711" v="181" actId="26606"/>
          <ac:spMkLst>
            <pc:docMk/>
            <pc:sldMk cId="814495669" sldId="311"/>
            <ac:spMk id="24" creationId="{F8446B12-7391-4711-8B31-112A0B896C76}"/>
          </ac:spMkLst>
        </pc:spChg>
        <pc:spChg chg="add del">
          <ac:chgData name="Bonnie Iftody" userId="0e9b5cf1-14ce-4bb1-8c16-f7cf52ad545c" providerId="ADAL" clId="{411511DA-339E-4EE1-AB43-C8C0C939D543}" dt="2022-01-22T01:27:53.691" v="180" actId="26606"/>
          <ac:spMkLst>
            <pc:docMk/>
            <pc:sldMk cId="814495669" sldId="311"/>
            <ac:spMk id="33" creationId="{9203DE33-2CD4-4CA8-9AF3-37C3B65133B0}"/>
          </ac:spMkLst>
        </pc:spChg>
        <pc:spChg chg="add del">
          <ac:chgData name="Bonnie Iftody" userId="0e9b5cf1-14ce-4bb1-8c16-f7cf52ad545c" providerId="ADAL" clId="{411511DA-339E-4EE1-AB43-C8C0C939D543}" dt="2022-01-22T01:27:53.691" v="180" actId="26606"/>
          <ac:spMkLst>
            <pc:docMk/>
            <pc:sldMk cId="814495669" sldId="311"/>
            <ac:spMk id="35" creationId="{0AF57B88-1D4C-41FA-A761-EC1DD10C35CB}"/>
          </ac:spMkLst>
        </pc:spChg>
        <pc:spChg chg="add del">
          <ac:chgData name="Bonnie Iftody" userId="0e9b5cf1-14ce-4bb1-8c16-f7cf52ad545c" providerId="ADAL" clId="{411511DA-339E-4EE1-AB43-C8C0C939D543}" dt="2022-01-22T01:27:53.691" v="180" actId="26606"/>
          <ac:spMkLst>
            <pc:docMk/>
            <pc:sldMk cId="814495669" sldId="311"/>
            <ac:spMk id="37" creationId="{D2548F45-5164-4ABB-8212-7F293FDED8D4}"/>
          </ac:spMkLst>
        </pc:spChg>
        <pc:spChg chg="add del">
          <ac:chgData name="Bonnie Iftody" userId="0e9b5cf1-14ce-4bb1-8c16-f7cf52ad545c" providerId="ADAL" clId="{411511DA-339E-4EE1-AB43-C8C0C939D543}" dt="2022-01-22T01:27:53.691" v="180" actId="26606"/>
          <ac:spMkLst>
            <pc:docMk/>
            <pc:sldMk cId="814495669" sldId="311"/>
            <ac:spMk id="39" creationId="{5E81CCFB-7BEF-4186-86FB-D09450B4D02D}"/>
          </ac:spMkLst>
        </pc:spChg>
        <pc:spChg chg="add">
          <ac:chgData name="Bonnie Iftody" userId="0e9b5cf1-14ce-4bb1-8c16-f7cf52ad545c" providerId="ADAL" clId="{411511DA-339E-4EE1-AB43-C8C0C939D543}" dt="2022-01-22T01:27:53.711" v="181" actId="26606"/>
          <ac:spMkLst>
            <pc:docMk/>
            <pc:sldMk cId="814495669" sldId="311"/>
            <ac:spMk id="41" creationId="{8537B233-9CDD-4A90-AABB-A8963DEE4FBC}"/>
          </ac:spMkLst>
        </pc:spChg>
        <pc:grpChg chg="add del">
          <ac:chgData name="Bonnie Iftody" userId="0e9b5cf1-14ce-4bb1-8c16-f7cf52ad545c" providerId="ADAL" clId="{411511DA-339E-4EE1-AB43-C8C0C939D543}" dt="2022-01-22T01:27:53.711" v="181" actId="26606"/>
          <ac:grpSpMkLst>
            <pc:docMk/>
            <pc:sldMk cId="814495669" sldId="311"/>
            <ac:grpSpMk id="26" creationId="{4252769E-B9F0-4068-A645-5BBEF16E9C28}"/>
          </ac:grpSpMkLst>
        </pc:grpChg>
        <pc:picChg chg="add mod ord">
          <ac:chgData name="Bonnie Iftody" userId="0e9b5cf1-14ce-4bb1-8c16-f7cf52ad545c" providerId="ADAL" clId="{411511DA-339E-4EE1-AB43-C8C0C939D543}" dt="2022-01-22T01:27:53.711" v="181" actId="26606"/>
          <ac:picMkLst>
            <pc:docMk/>
            <pc:sldMk cId="814495669" sldId="311"/>
            <ac:picMk id="4" creationId="{5BAEA157-FAB2-4037-96B2-A525CDBEF147}"/>
          </ac:picMkLst>
        </pc:picChg>
        <pc:picChg chg="del">
          <ac:chgData name="Bonnie Iftody" userId="0e9b5cf1-14ce-4bb1-8c16-f7cf52ad545c" providerId="ADAL" clId="{411511DA-339E-4EE1-AB43-C8C0C939D543}" dt="2022-01-22T01:25:47.552" v="120" actId="478"/>
          <ac:picMkLst>
            <pc:docMk/>
            <pc:sldMk cId="814495669" sldId="311"/>
            <ac:picMk id="5" creationId="{61A6CCE9-DF88-4CE5-A127-0BA947615C3C}"/>
          </ac:picMkLst>
        </pc:picChg>
        <pc:cxnChg chg="add">
          <ac:chgData name="Bonnie Iftody" userId="0e9b5cf1-14ce-4bb1-8c16-f7cf52ad545c" providerId="ADAL" clId="{411511DA-339E-4EE1-AB43-C8C0C939D543}" dt="2022-01-22T01:27:53.711" v="181" actId="26606"/>
          <ac:cxnSpMkLst>
            <pc:docMk/>
            <pc:sldMk cId="814495669" sldId="311"/>
            <ac:cxnSpMk id="42" creationId="{040575EE-C594-4566-BC00-663004E52AB5}"/>
          </ac:cxnSpMkLst>
        </pc:cxnChg>
      </pc:sldChg>
      <pc:sldChg chg="addSp delSp modSp mod delAnim">
        <pc:chgData name="Bonnie Iftody" userId="0e9b5cf1-14ce-4bb1-8c16-f7cf52ad545c" providerId="ADAL" clId="{411511DA-339E-4EE1-AB43-C8C0C939D543}" dt="2022-01-22T01:30:43.537" v="229" actId="255"/>
        <pc:sldMkLst>
          <pc:docMk/>
          <pc:sldMk cId="3697588367" sldId="312"/>
        </pc:sldMkLst>
        <pc:spChg chg="mod">
          <ac:chgData name="Bonnie Iftody" userId="0e9b5cf1-14ce-4bb1-8c16-f7cf52ad545c" providerId="ADAL" clId="{411511DA-339E-4EE1-AB43-C8C0C939D543}" dt="2022-01-22T01:30:31.508" v="228" actId="26606"/>
          <ac:spMkLst>
            <pc:docMk/>
            <pc:sldMk cId="3697588367" sldId="312"/>
            <ac:spMk id="2" creationId="{EFE7630F-18E1-445E-B33F-B141ADE1AD9B}"/>
          </ac:spMkLst>
        </pc:spChg>
        <pc:spChg chg="mod">
          <ac:chgData name="Bonnie Iftody" userId="0e9b5cf1-14ce-4bb1-8c16-f7cf52ad545c" providerId="ADAL" clId="{411511DA-339E-4EE1-AB43-C8C0C939D543}" dt="2022-01-22T01:30:43.537" v="229" actId="255"/>
          <ac:spMkLst>
            <pc:docMk/>
            <pc:sldMk cId="3697588367" sldId="312"/>
            <ac:spMk id="6" creationId="{2C8FEE1C-E7E2-4956-A02D-ED840F16B8B2}"/>
          </ac:spMkLst>
        </pc:spChg>
        <pc:spChg chg="del">
          <ac:chgData name="Bonnie Iftody" userId="0e9b5cf1-14ce-4bb1-8c16-f7cf52ad545c" providerId="ADAL" clId="{411511DA-339E-4EE1-AB43-C8C0C939D543}" dt="2022-01-22T01:30:31.508" v="228" actId="26606"/>
          <ac:spMkLst>
            <pc:docMk/>
            <pc:sldMk cId="3697588367" sldId="312"/>
            <ac:spMk id="57" creationId="{B95B9BA8-1D69-4796-85F5-B6D0BD52354B}"/>
          </ac:spMkLst>
        </pc:spChg>
        <pc:spChg chg="add">
          <ac:chgData name="Bonnie Iftody" userId="0e9b5cf1-14ce-4bb1-8c16-f7cf52ad545c" providerId="ADAL" clId="{411511DA-339E-4EE1-AB43-C8C0C939D543}" dt="2022-01-22T01:30:31.508" v="228" actId="26606"/>
          <ac:spMkLst>
            <pc:docMk/>
            <pc:sldMk cId="3697588367" sldId="312"/>
            <ac:spMk id="70" creationId="{A81E7530-396C-45F0-92F4-A885648D1631}"/>
          </ac:spMkLst>
        </pc:spChg>
        <pc:spChg chg="add">
          <ac:chgData name="Bonnie Iftody" userId="0e9b5cf1-14ce-4bb1-8c16-f7cf52ad545c" providerId="ADAL" clId="{411511DA-339E-4EE1-AB43-C8C0C939D543}" dt="2022-01-22T01:30:31.508" v="228" actId="26606"/>
          <ac:spMkLst>
            <pc:docMk/>
            <pc:sldMk cId="3697588367" sldId="312"/>
            <ac:spMk id="72" creationId="{7316481C-0A49-4796-812B-0D64F063B720}"/>
          </ac:spMkLst>
        </pc:spChg>
        <pc:spChg chg="add">
          <ac:chgData name="Bonnie Iftody" userId="0e9b5cf1-14ce-4bb1-8c16-f7cf52ad545c" providerId="ADAL" clId="{411511DA-339E-4EE1-AB43-C8C0C939D543}" dt="2022-01-22T01:30:31.508" v="228" actId="26606"/>
          <ac:spMkLst>
            <pc:docMk/>
            <pc:sldMk cId="3697588367" sldId="312"/>
            <ac:spMk id="74" creationId="{A5271697-90F1-4A23-8EF2-0179F2EAFACB}"/>
          </ac:spMkLst>
        </pc:spChg>
        <pc:spChg chg="add">
          <ac:chgData name="Bonnie Iftody" userId="0e9b5cf1-14ce-4bb1-8c16-f7cf52ad545c" providerId="ADAL" clId="{411511DA-339E-4EE1-AB43-C8C0C939D543}" dt="2022-01-22T01:30:31.508" v="228" actId="26606"/>
          <ac:spMkLst>
            <pc:docMk/>
            <pc:sldMk cId="3697588367" sldId="312"/>
            <ac:spMk id="98" creationId="{D9F5512A-48E1-4C07-B75E-3CCC517B6804}"/>
          </ac:spMkLst>
        </pc:spChg>
        <pc:grpChg chg="del">
          <ac:chgData name="Bonnie Iftody" userId="0e9b5cf1-14ce-4bb1-8c16-f7cf52ad545c" providerId="ADAL" clId="{411511DA-339E-4EE1-AB43-C8C0C939D543}" dt="2022-01-22T01:30:31.508" v="228" actId="26606"/>
          <ac:grpSpMkLst>
            <pc:docMk/>
            <pc:sldMk cId="3697588367" sldId="312"/>
            <ac:grpSpMk id="59" creationId="{D44E3F87-3D58-4B03-86B2-15A5C5B9C964}"/>
          </ac:grpSpMkLst>
        </pc:grpChg>
        <pc:grpChg chg="add">
          <ac:chgData name="Bonnie Iftody" userId="0e9b5cf1-14ce-4bb1-8c16-f7cf52ad545c" providerId="ADAL" clId="{411511DA-339E-4EE1-AB43-C8C0C939D543}" dt="2022-01-22T01:30:31.508" v="228" actId="26606"/>
          <ac:grpSpMkLst>
            <pc:docMk/>
            <pc:sldMk cId="3697588367" sldId="312"/>
            <ac:grpSpMk id="76" creationId="{81DE8B58-F373-409E-A253-4380A66091D4}"/>
          </ac:grpSpMkLst>
        </pc:grpChg>
        <pc:picChg chg="del">
          <ac:chgData name="Bonnie Iftody" userId="0e9b5cf1-14ce-4bb1-8c16-f7cf52ad545c" providerId="ADAL" clId="{411511DA-339E-4EE1-AB43-C8C0C939D543}" dt="2022-01-22T01:29:26.722" v="224" actId="478"/>
          <ac:picMkLst>
            <pc:docMk/>
            <pc:sldMk cId="3697588367" sldId="312"/>
            <ac:picMk id="4" creationId="{A06678AE-1A4C-4985-A234-358D712032F6}"/>
          </ac:picMkLst>
        </pc:picChg>
        <pc:picChg chg="add mod ord">
          <ac:chgData name="Bonnie Iftody" userId="0e9b5cf1-14ce-4bb1-8c16-f7cf52ad545c" providerId="ADAL" clId="{411511DA-339E-4EE1-AB43-C8C0C939D543}" dt="2022-01-22T01:30:31.508" v="228" actId="26606"/>
          <ac:picMkLst>
            <pc:docMk/>
            <pc:sldMk cId="3697588367" sldId="312"/>
            <ac:picMk id="5" creationId="{D35EEB4E-2415-4F39-B2A2-A0A93891E8F4}"/>
          </ac:picMkLst>
        </pc:picChg>
      </pc:sldChg>
      <pc:sldChg chg="del">
        <pc:chgData name="Bonnie Iftody" userId="0e9b5cf1-14ce-4bb1-8c16-f7cf52ad545c" providerId="ADAL" clId="{411511DA-339E-4EE1-AB43-C8C0C939D543}" dt="2022-01-22T22:48:21.796" v="604" actId="47"/>
        <pc:sldMkLst>
          <pc:docMk/>
          <pc:sldMk cId="4197527873" sldId="313"/>
        </pc:sldMkLst>
      </pc:sldChg>
      <pc:sldChg chg="addSp delSp modSp mod setBg modAnim setClrOvrMap">
        <pc:chgData name="Bonnie Iftody" userId="0e9b5cf1-14ce-4bb1-8c16-f7cf52ad545c" providerId="ADAL" clId="{411511DA-339E-4EE1-AB43-C8C0C939D543}" dt="2022-01-22T22:48:43.628" v="650" actId="20577"/>
        <pc:sldMkLst>
          <pc:docMk/>
          <pc:sldMk cId="3153717516" sldId="314"/>
        </pc:sldMkLst>
        <pc:spChg chg="mod">
          <ac:chgData name="Bonnie Iftody" userId="0e9b5cf1-14ce-4bb1-8c16-f7cf52ad545c" providerId="ADAL" clId="{411511DA-339E-4EE1-AB43-C8C0C939D543}" dt="2022-01-22T01:50:04.628" v="265" actId="26606"/>
          <ac:spMkLst>
            <pc:docMk/>
            <pc:sldMk cId="3153717516" sldId="314"/>
            <ac:spMk id="2" creationId="{A9DF37A3-CF41-482B-AF81-FC1371F2526A}"/>
          </ac:spMkLst>
        </pc:spChg>
        <pc:spChg chg="del mod">
          <ac:chgData name="Bonnie Iftody" userId="0e9b5cf1-14ce-4bb1-8c16-f7cf52ad545c" providerId="ADAL" clId="{411511DA-339E-4EE1-AB43-C8C0C939D543}" dt="2022-01-22T01:47:44.195" v="245" actId="478"/>
          <ac:spMkLst>
            <pc:docMk/>
            <pc:sldMk cId="3153717516" sldId="314"/>
            <ac:spMk id="3" creationId="{F38F062D-8DE5-49B4-BBFA-690F6551018B}"/>
          </ac:spMkLst>
        </pc:spChg>
        <pc:spChg chg="add del">
          <ac:chgData name="Bonnie Iftody" userId="0e9b5cf1-14ce-4bb1-8c16-f7cf52ad545c" providerId="ADAL" clId="{411511DA-339E-4EE1-AB43-C8C0C939D543}" dt="2022-01-22T01:47:44.195" v="245" actId="478"/>
          <ac:spMkLst>
            <pc:docMk/>
            <pc:sldMk cId="3153717516" sldId="314"/>
            <ac:spMk id="4" creationId="{8C34009A-2564-4A0C-87C8-1C4A0F83A713}"/>
          </ac:spMkLst>
        </pc:spChg>
        <pc:spChg chg="add mod">
          <ac:chgData name="Bonnie Iftody" userId="0e9b5cf1-14ce-4bb1-8c16-f7cf52ad545c" providerId="ADAL" clId="{411511DA-339E-4EE1-AB43-C8C0C939D543}" dt="2022-01-22T22:48:43.628" v="650" actId="20577"/>
          <ac:spMkLst>
            <pc:docMk/>
            <pc:sldMk cId="3153717516" sldId="314"/>
            <ac:spMk id="5" creationId="{2B6036EC-ACE3-4362-A5AB-C760D08977D1}"/>
          </ac:spMkLst>
        </pc:spChg>
        <pc:spChg chg="add del">
          <ac:chgData name="Bonnie Iftody" userId="0e9b5cf1-14ce-4bb1-8c16-f7cf52ad545c" providerId="ADAL" clId="{411511DA-339E-4EE1-AB43-C8C0C939D543}" dt="2022-01-22T01:50:04.628" v="265" actId="26606"/>
          <ac:spMkLst>
            <pc:docMk/>
            <pc:sldMk cId="3153717516" sldId="314"/>
            <ac:spMk id="11" creationId="{C5E6CFF1-2F42-4E10-9A97-F116F46F53FE}"/>
          </ac:spMkLst>
        </pc:spChg>
        <pc:spChg chg="add del">
          <ac:chgData name="Bonnie Iftody" userId="0e9b5cf1-14ce-4bb1-8c16-f7cf52ad545c" providerId="ADAL" clId="{411511DA-339E-4EE1-AB43-C8C0C939D543}" dt="2022-01-22T01:50:04.567" v="264" actId="26606"/>
          <ac:spMkLst>
            <pc:docMk/>
            <pc:sldMk cId="3153717516" sldId="314"/>
            <ac:spMk id="18" creationId="{CEB41C5C-0F34-4DDA-9D7C-5E717F35F60C}"/>
          </ac:spMkLst>
        </pc:spChg>
        <pc:spChg chg="add">
          <ac:chgData name="Bonnie Iftody" userId="0e9b5cf1-14ce-4bb1-8c16-f7cf52ad545c" providerId="ADAL" clId="{411511DA-339E-4EE1-AB43-C8C0C939D543}" dt="2022-01-22T01:50:04.628" v="265" actId="26606"/>
          <ac:spMkLst>
            <pc:docMk/>
            <pc:sldMk cId="3153717516" sldId="314"/>
            <ac:spMk id="22" creationId="{C9C56819-FD02-4626-ABF5-85C7463C990D}"/>
          </ac:spMkLst>
        </pc:spChg>
        <pc:spChg chg="add">
          <ac:chgData name="Bonnie Iftody" userId="0e9b5cf1-14ce-4bb1-8c16-f7cf52ad545c" providerId="ADAL" clId="{411511DA-339E-4EE1-AB43-C8C0C939D543}" dt="2022-01-22T01:50:04.628" v="265" actId="26606"/>
          <ac:spMkLst>
            <pc:docMk/>
            <pc:sldMk cId="3153717516" sldId="314"/>
            <ac:spMk id="23" creationId="{25E8815A-9407-4234-B08F-A1E49DCD7F37}"/>
          </ac:spMkLst>
        </pc:spChg>
        <pc:spChg chg="add">
          <ac:chgData name="Bonnie Iftody" userId="0e9b5cf1-14ce-4bb1-8c16-f7cf52ad545c" providerId="ADAL" clId="{411511DA-339E-4EE1-AB43-C8C0C939D543}" dt="2022-01-22T01:50:04.628" v="265" actId="26606"/>
          <ac:spMkLst>
            <pc:docMk/>
            <pc:sldMk cId="3153717516" sldId="314"/>
            <ac:spMk id="24" creationId="{AD72D4D1-076F-49D3-9889-EFC4F6D7CA66}"/>
          </ac:spMkLst>
        </pc:spChg>
        <pc:picChg chg="add mod ord">
          <ac:chgData name="Bonnie Iftody" userId="0e9b5cf1-14ce-4bb1-8c16-f7cf52ad545c" providerId="ADAL" clId="{411511DA-339E-4EE1-AB43-C8C0C939D543}" dt="2022-01-22T01:50:04.628" v="265" actId="26606"/>
          <ac:picMkLst>
            <pc:docMk/>
            <pc:sldMk cId="3153717516" sldId="314"/>
            <ac:picMk id="7" creationId="{4083B102-180C-4360-BDF5-DEF1CD3B95A2}"/>
          </ac:picMkLst>
        </pc:picChg>
        <pc:picChg chg="add del">
          <ac:chgData name="Bonnie Iftody" userId="0e9b5cf1-14ce-4bb1-8c16-f7cf52ad545c" providerId="ADAL" clId="{411511DA-339E-4EE1-AB43-C8C0C939D543}" dt="2022-01-22T01:47:44.195" v="245" actId="478"/>
          <ac:picMkLst>
            <pc:docMk/>
            <pc:sldMk cId="3153717516" sldId="314"/>
            <ac:picMk id="1026" creationId="{9D24526D-8C66-4FCC-B40B-F358CFA2870A}"/>
          </ac:picMkLst>
        </pc:picChg>
        <pc:picChg chg="add del">
          <ac:chgData name="Bonnie Iftody" userId="0e9b5cf1-14ce-4bb1-8c16-f7cf52ad545c" providerId="ADAL" clId="{411511DA-339E-4EE1-AB43-C8C0C939D543}" dt="2022-01-22T01:47:44.195" v="245" actId="478"/>
          <ac:picMkLst>
            <pc:docMk/>
            <pc:sldMk cId="3153717516" sldId="314"/>
            <ac:picMk id="1027" creationId="{CFC348F1-6BC4-46FC-9318-5C40CB054645}"/>
          </ac:picMkLst>
        </pc:picChg>
        <pc:picChg chg="add del">
          <ac:chgData name="Bonnie Iftody" userId="0e9b5cf1-14ce-4bb1-8c16-f7cf52ad545c" providerId="ADAL" clId="{411511DA-339E-4EE1-AB43-C8C0C939D543}" dt="2022-01-22T01:47:44.195" v="245" actId="478"/>
          <ac:picMkLst>
            <pc:docMk/>
            <pc:sldMk cId="3153717516" sldId="314"/>
            <ac:picMk id="1028" creationId="{D6E1A23D-AE58-4FD9-A2AD-34EA1FF7A790}"/>
          </ac:picMkLst>
        </pc:picChg>
        <pc:picChg chg="add del">
          <ac:chgData name="Bonnie Iftody" userId="0e9b5cf1-14ce-4bb1-8c16-f7cf52ad545c" providerId="ADAL" clId="{411511DA-339E-4EE1-AB43-C8C0C939D543}" dt="2022-01-22T01:48:22.253" v="247" actId="478"/>
          <ac:picMkLst>
            <pc:docMk/>
            <pc:sldMk cId="3153717516" sldId="314"/>
            <ac:picMk id="1030" creationId="{D8E6EC6E-C956-40F6-BA06-9EE5599CA068}"/>
          </ac:picMkLst>
        </pc:picChg>
        <pc:picChg chg="add del">
          <ac:chgData name="Bonnie Iftody" userId="0e9b5cf1-14ce-4bb1-8c16-f7cf52ad545c" providerId="ADAL" clId="{411511DA-339E-4EE1-AB43-C8C0C939D543}" dt="2022-01-22T01:48:23.697" v="248" actId="478"/>
          <ac:picMkLst>
            <pc:docMk/>
            <pc:sldMk cId="3153717516" sldId="314"/>
            <ac:picMk id="1031" creationId="{89E82C62-2EF7-4EEF-A522-032C37B0D16D}"/>
          </ac:picMkLst>
        </pc:picChg>
        <pc:picChg chg="add del">
          <ac:chgData name="Bonnie Iftody" userId="0e9b5cf1-14ce-4bb1-8c16-f7cf52ad545c" providerId="ADAL" clId="{411511DA-339E-4EE1-AB43-C8C0C939D543}" dt="2022-01-22T01:48:26.207" v="249" actId="478"/>
          <ac:picMkLst>
            <pc:docMk/>
            <pc:sldMk cId="3153717516" sldId="314"/>
            <ac:picMk id="1032" creationId="{E5AB84D5-51C6-4A4D-A100-0C9435BAB1F5}"/>
          </ac:picMkLst>
        </pc:picChg>
        <pc:cxnChg chg="add del">
          <ac:chgData name="Bonnie Iftody" userId="0e9b5cf1-14ce-4bb1-8c16-f7cf52ad545c" providerId="ADAL" clId="{411511DA-339E-4EE1-AB43-C8C0C939D543}" dt="2022-01-22T01:50:04.628" v="265" actId="26606"/>
          <ac:cxnSpMkLst>
            <pc:docMk/>
            <pc:sldMk cId="3153717516" sldId="314"/>
            <ac:cxnSpMk id="13" creationId="{67182200-4859-4C8D-BCBB-55B245C28BA3}"/>
          </ac:cxnSpMkLst>
        </pc:cxnChg>
        <pc:cxnChg chg="add del">
          <ac:chgData name="Bonnie Iftody" userId="0e9b5cf1-14ce-4bb1-8c16-f7cf52ad545c" providerId="ADAL" clId="{411511DA-339E-4EE1-AB43-C8C0C939D543}" dt="2022-01-22T01:50:04.567" v="264" actId="26606"/>
          <ac:cxnSpMkLst>
            <pc:docMk/>
            <pc:sldMk cId="3153717516" sldId="314"/>
            <ac:cxnSpMk id="20" creationId="{57E1E5E6-F385-4E9C-B201-BA5BDE5CAD52}"/>
          </ac:cxnSpMkLst>
        </pc:cxnChg>
      </pc:sldChg>
      <pc:sldChg chg="ord">
        <pc:chgData name="Bonnie Iftody" userId="0e9b5cf1-14ce-4bb1-8c16-f7cf52ad545c" providerId="ADAL" clId="{411511DA-339E-4EE1-AB43-C8C0C939D543}" dt="2022-01-22T01:52:09.751" v="313"/>
        <pc:sldMkLst>
          <pc:docMk/>
          <pc:sldMk cId="723855774" sldId="315"/>
        </pc:sldMkLst>
      </pc:sldChg>
      <pc:sldChg chg="addSp delSp modSp new mod ord modClrScheme modAnim chgLayout">
        <pc:chgData name="Bonnie Iftody" userId="0e9b5cf1-14ce-4bb1-8c16-f7cf52ad545c" providerId="ADAL" clId="{411511DA-339E-4EE1-AB43-C8C0C939D543}" dt="2022-01-24T06:24:06.414" v="737"/>
        <pc:sldMkLst>
          <pc:docMk/>
          <pc:sldMk cId="418571154" sldId="316"/>
        </pc:sldMkLst>
        <pc:spChg chg="mod ord">
          <ac:chgData name="Bonnie Iftody" userId="0e9b5cf1-14ce-4bb1-8c16-f7cf52ad545c" providerId="ADAL" clId="{411511DA-339E-4EE1-AB43-C8C0C939D543}" dt="2022-01-24T06:20:41.262" v="733" actId="20577"/>
          <ac:spMkLst>
            <pc:docMk/>
            <pc:sldMk cId="418571154" sldId="316"/>
            <ac:spMk id="2" creationId="{964FA2C1-FD29-451C-B1E3-1957778B8CCC}"/>
          </ac:spMkLst>
        </pc:spChg>
        <pc:spChg chg="mod ord">
          <ac:chgData name="Bonnie Iftody" userId="0e9b5cf1-14ce-4bb1-8c16-f7cf52ad545c" providerId="ADAL" clId="{411511DA-339E-4EE1-AB43-C8C0C939D543}" dt="2022-01-22T22:49:14.663" v="651" actId="122"/>
          <ac:spMkLst>
            <pc:docMk/>
            <pc:sldMk cId="418571154" sldId="316"/>
            <ac:spMk id="3" creationId="{26F09F3B-22DA-4409-BED6-6FE1964F045D}"/>
          </ac:spMkLst>
        </pc:spChg>
        <pc:spChg chg="add del mod ord">
          <ac:chgData name="Bonnie Iftody" userId="0e9b5cf1-14ce-4bb1-8c16-f7cf52ad545c" providerId="ADAL" clId="{411511DA-339E-4EE1-AB43-C8C0C939D543}" dt="2022-01-22T22:40:40.203" v="585" actId="931"/>
          <ac:spMkLst>
            <pc:docMk/>
            <pc:sldMk cId="418571154" sldId="316"/>
            <ac:spMk id="4" creationId="{00CAFEF7-C90D-4F35-AD69-493E6754B58F}"/>
          </ac:spMkLst>
        </pc:spChg>
        <pc:spChg chg="add mod ord">
          <ac:chgData name="Bonnie Iftody" userId="0e9b5cf1-14ce-4bb1-8c16-f7cf52ad545c" providerId="ADAL" clId="{411511DA-339E-4EE1-AB43-C8C0C939D543}" dt="2022-01-22T22:49:37.665" v="656" actId="20577"/>
          <ac:spMkLst>
            <pc:docMk/>
            <pc:sldMk cId="418571154" sldId="316"/>
            <ac:spMk id="5" creationId="{CE42ADDB-7A3A-46CF-8219-2E82D9D480D1}"/>
          </ac:spMkLst>
        </pc:spChg>
        <pc:spChg chg="add del mod ord">
          <ac:chgData name="Bonnie Iftody" userId="0e9b5cf1-14ce-4bb1-8c16-f7cf52ad545c" providerId="ADAL" clId="{411511DA-339E-4EE1-AB43-C8C0C939D543}" dt="2022-01-24T06:23:23.072" v="734" actId="931"/>
          <ac:spMkLst>
            <pc:docMk/>
            <pc:sldMk cId="418571154" sldId="316"/>
            <ac:spMk id="6" creationId="{B354D419-4129-48E7-B9B9-E69EF9FE5C22}"/>
          </ac:spMkLst>
        </pc:spChg>
        <pc:picChg chg="add mod">
          <ac:chgData name="Bonnie Iftody" userId="0e9b5cf1-14ce-4bb1-8c16-f7cf52ad545c" providerId="ADAL" clId="{411511DA-339E-4EE1-AB43-C8C0C939D543}" dt="2022-01-24T06:23:23.072" v="734" actId="931"/>
          <ac:picMkLst>
            <pc:docMk/>
            <pc:sldMk cId="418571154" sldId="316"/>
            <ac:picMk id="7" creationId="{B04B2261-5023-47E4-96F9-CC8ECDB5BD5D}"/>
          </ac:picMkLst>
        </pc:picChg>
        <pc:picChg chg="add mod">
          <ac:chgData name="Bonnie Iftody" userId="0e9b5cf1-14ce-4bb1-8c16-f7cf52ad545c" providerId="ADAL" clId="{411511DA-339E-4EE1-AB43-C8C0C939D543}" dt="2022-01-22T22:40:41.699" v="587" actId="962"/>
          <ac:picMkLst>
            <pc:docMk/>
            <pc:sldMk cId="418571154" sldId="316"/>
            <ac:picMk id="8" creationId="{7AABCFF9-C510-4459-B5D8-2803A568B022}"/>
          </ac:picMkLst>
        </pc:picChg>
      </pc:sldChg>
      <pc:sldChg chg="addSp delSp modSp new mod modClrScheme chgLayout">
        <pc:chgData name="Bonnie Iftody" userId="0e9b5cf1-14ce-4bb1-8c16-f7cf52ad545c" providerId="ADAL" clId="{411511DA-339E-4EE1-AB43-C8C0C939D543}" dt="2022-01-22T22:42:54.881" v="603" actId="1076"/>
        <pc:sldMkLst>
          <pc:docMk/>
          <pc:sldMk cId="610482428" sldId="317"/>
        </pc:sldMkLst>
        <pc:spChg chg="del">
          <ac:chgData name="Bonnie Iftody" userId="0e9b5cf1-14ce-4bb1-8c16-f7cf52ad545c" providerId="ADAL" clId="{411511DA-339E-4EE1-AB43-C8C0C939D543}" dt="2022-01-22T22:42:36.887" v="600" actId="700"/>
          <ac:spMkLst>
            <pc:docMk/>
            <pc:sldMk cId="610482428" sldId="317"/>
            <ac:spMk id="2" creationId="{BECE02B2-3255-4A85-B965-423AB67C4E5F}"/>
          </ac:spMkLst>
        </pc:spChg>
        <pc:spChg chg="del">
          <ac:chgData name="Bonnie Iftody" userId="0e9b5cf1-14ce-4bb1-8c16-f7cf52ad545c" providerId="ADAL" clId="{411511DA-339E-4EE1-AB43-C8C0C939D543}" dt="2022-01-22T22:42:17.104" v="597" actId="931"/>
          <ac:spMkLst>
            <pc:docMk/>
            <pc:sldMk cId="610482428" sldId="317"/>
            <ac:spMk id="3" creationId="{D084F537-8FAC-4315-99F6-4CE10DDE2636}"/>
          </ac:spMkLst>
        </pc:spChg>
        <pc:picChg chg="add mod ord">
          <ac:chgData name="Bonnie Iftody" userId="0e9b5cf1-14ce-4bb1-8c16-f7cf52ad545c" providerId="ADAL" clId="{411511DA-339E-4EE1-AB43-C8C0C939D543}" dt="2022-01-22T22:42:54.881" v="603" actId="1076"/>
          <ac:picMkLst>
            <pc:docMk/>
            <pc:sldMk cId="610482428" sldId="317"/>
            <ac:picMk id="5" creationId="{92E7AFE0-61D5-4390-8506-AB0CE41373E1}"/>
          </ac:picMkLst>
        </pc:picChg>
      </pc:sldChg>
      <pc:sldChg chg="addSp delSp modSp new mod setBg setClrOvrMap">
        <pc:chgData name="Bonnie Iftody" userId="0e9b5cf1-14ce-4bb1-8c16-f7cf52ad545c" providerId="ADAL" clId="{411511DA-339E-4EE1-AB43-C8C0C939D543}" dt="2022-01-24T06:20:27.529" v="725" actId="26606"/>
        <pc:sldMkLst>
          <pc:docMk/>
          <pc:sldMk cId="541341553" sldId="318"/>
        </pc:sldMkLst>
        <pc:spChg chg="mod">
          <ac:chgData name="Bonnie Iftody" userId="0e9b5cf1-14ce-4bb1-8c16-f7cf52ad545c" providerId="ADAL" clId="{411511DA-339E-4EE1-AB43-C8C0C939D543}" dt="2022-01-24T06:20:27.529" v="725" actId="26606"/>
          <ac:spMkLst>
            <pc:docMk/>
            <pc:sldMk cId="541341553" sldId="318"/>
            <ac:spMk id="2" creationId="{28FD6F9E-A7C7-416C-A22F-DDE95CBE1D69}"/>
          </ac:spMkLst>
        </pc:spChg>
        <pc:spChg chg="del">
          <ac:chgData name="Bonnie Iftody" userId="0e9b5cf1-14ce-4bb1-8c16-f7cf52ad545c" providerId="ADAL" clId="{411511DA-339E-4EE1-AB43-C8C0C939D543}" dt="2022-01-24T03:43:25.095" v="671" actId="931"/>
          <ac:spMkLst>
            <pc:docMk/>
            <pc:sldMk cId="541341553" sldId="318"/>
            <ac:spMk id="3" creationId="{51A660B7-F917-4DB6-8084-A783D9C9D786}"/>
          </ac:spMkLst>
        </pc:spChg>
        <pc:spChg chg="add del">
          <ac:chgData name="Bonnie Iftody" userId="0e9b5cf1-14ce-4bb1-8c16-f7cf52ad545c" providerId="ADAL" clId="{411511DA-339E-4EE1-AB43-C8C0C939D543}" dt="2022-01-24T06:20:27.529" v="725" actId="26606"/>
          <ac:spMkLst>
            <pc:docMk/>
            <pc:sldMk cId="541341553" sldId="318"/>
            <ac:spMk id="10" creationId="{E49CC64F-7275-4E33-961B-0C5CDC439875}"/>
          </ac:spMkLst>
        </pc:spChg>
        <pc:spChg chg="add">
          <ac:chgData name="Bonnie Iftody" userId="0e9b5cf1-14ce-4bb1-8c16-f7cf52ad545c" providerId="ADAL" clId="{411511DA-339E-4EE1-AB43-C8C0C939D543}" dt="2022-01-24T06:20:27.529" v="725" actId="26606"/>
          <ac:spMkLst>
            <pc:docMk/>
            <pc:sldMk cId="541341553" sldId="318"/>
            <ac:spMk id="15" creationId="{AB45A142-4255-493C-8284-5D566C121B10}"/>
          </ac:spMkLst>
        </pc:spChg>
        <pc:picChg chg="add mod">
          <ac:chgData name="Bonnie Iftody" userId="0e9b5cf1-14ce-4bb1-8c16-f7cf52ad545c" providerId="ADAL" clId="{411511DA-339E-4EE1-AB43-C8C0C939D543}" dt="2022-01-24T06:20:27.529" v="725" actId="26606"/>
          <ac:picMkLst>
            <pc:docMk/>
            <pc:sldMk cId="541341553" sldId="318"/>
            <ac:picMk id="5" creationId="{144245C9-3782-4B56-ACF9-2B7AB767E49B}"/>
          </ac:picMkLst>
        </pc:picChg>
        <pc:cxnChg chg="add">
          <ac:chgData name="Bonnie Iftody" userId="0e9b5cf1-14ce-4bb1-8c16-f7cf52ad545c" providerId="ADAL" clId="{411511DA-339E-4EE1-AB43-C8C0C939D543}" dt="2022-01-24T06:20:27.529" v="725" actId="26606"/>
          <ac:cxnSpMkLst>
            <pc:docMk/>
            <pc:sldMk cId="541341553" sldId="318"/>
            <ac:cxnSpMk id="17" creationId="{38FB9660-F42F-4313-BBC4-47C007FE484C}"/>
          </ac:cxnSpMkLst>
        </pc:cxnChg>
      </pc:sldChg>
      <pc:sldChg chg="modAnim">
        <pc:chgData name="Bonnie Iftody" userId="0e9b5cf1-14ce-4bb1-8c16-f7cf52ad545c" providerId="ADAL" clId="{411511DA-339E-4EE1-AB43-C8C0C939D543}" dt="2022-01-24T06:25:40.591" v="738"/>
        <pc:sldMkLst>
          <pc:docMk/>
          <pc:sldMk cId="88198379" sldId="319"/>
        </pc:sldMkLst>
      </pc:sldChg>
      <pc:sldChg chg="addSp delSp modSp add mod modAnim">
        <pc:chgData name="Bonnie Iftody" userId="0e9b5cf1-14ce-4bb1-8c16-f7cf52ad545c" providerId="ADAL" clId="{411511DA-339E-4EE1-AB43-C8C0C939D543}" dt="2022-01-24T06:25:55.575" v="740"/>
        <pc:sldMkLst>
          <pc:docMk/>
          <pc:sldMk cId="2580498497" sldId="320"/>
        </pc:sldMkLst>
        <pc:spChg chg="mod">
          <ac:chgData name="Bonnie Iftody" userId="0e9b5cf1-14ce-4bb1-8c16-f7cf52ad545c" providerId="ADAL" clId="{411511DA-339E-4EE1-AB43-C8C0C939D543}" dt="2022-01-24T06:16:35.573" v="681" actId="26606"/>
          <ac:spMkLst>
            <pc:docMk/>
            <pc:sldMk cId="2580498497" sldId="320"/>
            <ac:spMk id="2" creationId="{502B8535-6646-4FDC-AB2F-6BC326CC1DD1}"/>
          </ac:spMkLst>
        </pc:spChg>
        <pc:spChg chg="add del mod">
          <ac:chgData name="Bonnie Iftody" userId="0e9b5cf1-14ce-4bb1-8c16-f7cf52ad545c" providerId="ADAL" clId="{411511DA-339E-4EE1-AB43-C8C0C939D543}" dt="2022-01-24T06:16:24.571" v="677" actId="931"/>
          <ac:spMkLst>
            <pc:docMk/>
            <pc:sldMk cId="2580498497" sldId="320"/>
            <ac:spMk id="5" creationId="{FB70A35D-1293-408B-836D-0472B75E1B5C}"/>
          </ac:spMkLst>
        </pc:spChg>
        <pc:spChg chg="add del">
          <ac:chgData name="Bonnie Iftody" userId="0e9b5cf1-14ce-4bb1-8c16-f7cf52ad545c" providerId="ADAL" clId="{411511DA-339E-4EE1-AB43-C8C0C939D543}" dt="2022-01-24T06:16:35.575" v="682" actId="26606"/>
          <ac:spMkLst>
            <pc:docMk/>
            <pc:sldMk cId="2580498497" sldId="320"/>
            <ac:spMk id="9" creationId="{D4771268-CB57-404A-9271-370EB28F6090}"/>
          </ac:spMkLst>
        </pc:spChg>
        <pc:spChg chg="add del">
          <ac:chgData name="Bonnie Iftody" userId="0e9b5cf1-14ce-4bb1-8c16-f7cf52ad545c" providerId="ADAL" clId="{411511DA-339E-4EE1-AB43-C8C0C939D543}" dt="2022-01-24T06:16:35.573" v="681" actId="26606"/>
          <ac:spMkLst>
            <pc:docMk/>
            <pc:sldMk cId="2580498497" sldId="320"/>
            <ac:spMk id="14" creationId="{A8384FB5-9ADC-4DDC-881B-597D56F5B15D}"/>
          </ac:spMkLst>
        </pc:spChg>
        <pc:spChg chg="add del">
          <ac:chgData name="Bonnie Iftody" userId="0e9b5cf1-14ce-4bb1-8c16-f7cf52ad545c" providerId="ADAL" clId="{411511DA-339E-4EE1-AB43-C8C0C939D543}" dt="2022-01-24T06:16:35.573" v="681" actId="26606"/>
          <ac:spMkLst>
            <pc:docMk/>
            <pc:sldMk cId="2580498497" sldId="320"/>
            <ac:spMk id="16" creationId="{91E5A9A7-95C6-4F4F-B00E-C82E07FE62EF}"/>
          </ac:spMkLst>
        </pc:spChg>
        <pc:spChg chg="add del">
          <ac:chgData name="Bonnie Iftody" userId="0e9b5cf1-14ce-4bb1-8c16-f7cf52ad545c" providerId="ADAL" clId="{411511DA-339E-4EE1-AB43-C8C0C939D543}" dt="2022-01-24T06:16:35.573" v="681" actId="26606"/>
          <ac:spMkLst>
            <pc:docMk/>
            <pc:sldMk cId="2580498497" sldId="320"/>
            <ac:spMk id="18" creationId="{D07DD2DE-F619-49DD-B5E7-03A290FF4ED1}"/>
          </ac:spMkLst>
        </pc:spChg>
        <pc:spChg chg="add del">
          <ac:chgData name="Bonnie Iftody" userId="0e9b5cf1-14ce-4bb1-8c16-f7cf52ad545c" providerId="ADAL" clId="{411511DA-339E-4EE1-AB43-C8C0C939D543}" dt="2022-01-24T06:16:35.573" v="681" actId="26606"/>
          <ac:spMkLst>
            <pc:docMk/>
            <pc:sldMk cId="2580498497" sldId="320"/>
            <ac:spMk id="20" creationId="{85149191-5F60-4A28-AAFF-039F96B0F3EC}"/>
          </ac:spMkLst>
        </pc:spChg>
        <pc:spChg chg="add del">
          <ac:chgData name="Bonnie Iftody" userId="0e9b5cf1-14ce-4bb1-8c16-f7cf52ad545c" providerId="ADAL" clId="{411511DA-339E-4EE1-AB43-C8C0C939D543}" dt="2022-01-24T06:16:35.573" v="681" actId="26606"/>
          <ac:spMkLst>
            <pc:docMk/>
            <pc:sldMk cId="2580498497" sldId="320"/>
            <ac:spMk id="22" creationId="{F8260ED5-17F7-4158-B241-D51DD4CF1B7E}"/>
          </ac:spMkLst>
        </pc:spChg>
        <pc:spChg chg="add">
          <ac:chgData name="Bonnie Iftody" userId="0e9b5cf1-14ce-4bb1-8c16-f7cf52ad545c" providerId="ADAL" clId="{411511DA-339E-4EE1-AB43-C8C0C939D543}" dt="2022-01-24T06:16:35.575" v="682" actId="26606"/>
          <ac:spMkLst>
            <pc:docMk/>
            <pc:sldMk cId="2580498497" sldId="320"/>
            <ac:spMk id="24" creationId="{D4771268-CB57-404A-9271-370EB28F6090}"/>
          </ac:spMkLst>
        </pc:spChg>
        <pc:picChg chg="del">
          <ac:chgData name="Bonnie Iftody" userId="0e9b5cf1-14ce-4bb1-8c16-f7cf52ad545c" providerId="ADAL" clId="{411511DA-339E-4EE1-AB43-C8C0C939D543}" dt="2022-01-24T06:16:02.068" v="676" actId="478"/>
          <ac:picMkLst>
            <pc:docMk/>
            <pc:sldMk cId="2580498497" sldId="320"/>
            <ac:picMk id="4" creationId="{FE9EC934-D737-4AA6-A593-AF8EB289D5E3}"/>
          </ac:picMkLst>
        </pc:picChg>
        <pc:picChg chg="add mod">
          <ac:chgData name="Bonnie Iftody" userId="0e9b5cf1-14ce-4bb1-8c16-f7cf52ad545c" providerId="ADAL" clId="{411511DA-339E-4EE1-AB43-C8C0C939D543}" dt="2022-01-24T06:16:35.575" v="682" actId="26606"/>
          <ac:picMkLst>
            <pc:docMk/>
            <pc:sldMk cId="2580498497" sldId="320"/>
            <ac:picMk id="7" creationId="{B17659FC-9F77-4DF8-ABDD-DEED2F001E51}"/>
          </ac:picMkLst>
        </pc:picChg>
      </pc:sldChg>
      <pc:sldChg chg="addSp delSp modSp add mod modAnim">
        <pc:chgData name="Bonnie Iftody" userId="0e9b5cf1-14ce-4bb1-8c16-f7cf52ad545c" providerId="ADAL" clId="{411511DA-339E-4EE1-AB43-C8C0C939D543}" dt="2022-01-24T06:26:02.434" v="741"/>
        <pc:sldMkLst>
          <pc:docMk/>
          <pc:sldMk cId="1789501394" sldId="321"/>
        </pc:sldMkLst>
        <pc:spChg chg="add del mod">
          <ac:chgData name="Bonnie Iftody" userId="0e9b5cf1-14ce-4bb1-8c16-f7cf52ad545c" providerId="ADAL" clId="{411511DA-339E-4EE1-AB43-C8C0C939D543}" dt="2022-01-24T06:17:52.095" v="685" actId="931"/>
          <ac:spMkLst>
            <pc:docMk/>
            <pc:sldMk cId="1789501394" sldId="321"/>
            <ac:spMk id="4" creationId="{CC90A292-A117-4072-B738-149E48EC60C8}"/>
          </ac:spMkLst>
        </pc:spChg>
        <pc:spChg chg="del">
          <ac:chgData name="Bonnie Iftody" userId="0e9b5cf1-14ce-4bb1-8c16-f7cf52ad545c" providerId="ADAL" clId="{411511DA-339E-4EE1-AB43-C8C0C939D543}" dt="2022-01-24T06:17:56.961" v="688" actId="26606"/>
          <ac:spMkLst>
            <pc:docMk/>
            <pc:sldMk cId="1789501394" sldId="321"/>
            <ac:spMk id="24" creationId="{D4771268-CB57-404A-9271-370EB28F6090}"/>
          </ac:spMkLst>
        </pc:spChg>
        <pc:spChg chg="add">
          <ac:chgData name="Bonnie Iftody" userId="0e9b5cf1-14ce-4bb1-8c16-f7cf52ad545c" providerId="ADAL" clId="{411511DA-339E-4EE1-AB43-C8C0C939D543}" dt="2022-01-24T06:17:56.961" v="688" actId="26606"/>
          <ac:spMkLst>
            <pc:docMk/>
            <pc:sldMk cId="1789501394" sldId="321"/>
            <ac:spMk id="29" creationId="{D4771268-CB57-404A-9271-370EB28F6090}"/>
          </ac:spMkLst>
        </pc:spChg>
        <pc:picChg chg="add mod">
          <ac:chgData name="Bonnie Iftody" userId="0e9b5cf1-14ce-4bb1-8c16-f7cf52ad545c" providerId="ADAL" clId="{411511DA-339E-4EE1-AB43-C8C0C939D543}" dt="2022-01-24T06:17:56.961" v="688" actId="26606"/>
          <ac:picMkLst>
            <pc:docMk/>
            <pc:sldMk cId="1789501394" sldId="321"/>
            <ac:picMk id="6" creationId="{6C4549C3-D403-4342-8E60-9570E5046B64}"/>
          </ac:picMkLst>
        </pc:picChg>
        <pc:picChg chg="del">
          <ac:chgData name="Bonnie Iftody" userId="0e9b5cf1-14ce-4bb1-8c16-f7cf52ad545c" providerId="ADAL" clId="{411511DA-339E-4EE1-AB43-C8C0C939D543}" dt="2022-01-24T06:17:05.761" v="684" actId="478"/>
          <ac:picMkLst>
            <pc:docMk/>
            <pc:sldMk cId="1789501394" sldId="321"/>
            <ac:picMk id="7" creationId="{B17659FC-9F77-4DF8-ABDD-DEED2F001E51}"/>
          </ac:picMkLst>
        </pc:picChg>
      </pc:sldChg>
      <pc:sldChg chg="addSp delSp modSp add mod modAnim">
        <pc:chgData name="Bonnie Iftody" userId="0e9b5cf1-14ce-4bb1-8c16-f7cf52ad545c" providerId="ADAL" clId="{411511DA-339E-4EE1-AB43-C8C0C939D543}" dt="2022-01-24T06:26:12.179" v="742"/>
        <pc:sldMkLst>
          <pc:docMk/>
          <pc:sldMk cId="1300734587" sldId="322"/>
        </pc:sldMkLst>
        <pc:spChg chg="add del mod">
          <ac:chgData name="Bonnie Iftody" userId="0e9b5cf1-14ce-4bb1-8c16-f7cf52ad545c" providerId="ADAL" clId="{411511DA-339E-4EE1-AB43-C8C0C939D543}" dt="2022-01-24T06:19:09.035" v="691" actId="931"/>
          <ac:spMkLst>
            <pc:docMk/>
            <pc:sldMk cId="1300734587" sldId="322"/>
            <ac:spMk id="4" creationId="{22EAF736-5842-4F49-A3EA-FCE1BA06D314}"/>
          </ac:spMkLst>
        </pc:spChg>
        <pc:spChg chg="del">
          <ac:chgData name="Bonnie Iftody" userId="0e9b5cf1-14ce-4bb1-8c16-f7cf52ad545c" providerId="ADAL" clId="{411511DA-339E-4EE1-AB43-C8C0C939D543}" dt="2022-01-24T06:19:13.336" v="694" actId="26606"/>
          <ac:spMkLst>
            <pc:docMk/>
            <pc:sldMk cId="1300734587" sldId="322"/>
            <ac:spMk id="29" creationId="{D4771268-CB57-404A-9271-370EB28F6090}"/>
          </ac:spMkLst>
        </pc:spChg>
        <pc:spChg chg="add">
          <ac:chgData name="Bonnie Iftody" userId="0e9b5cf1-14ce-4bb1-8c16-f7cf52ad545c" providerId="ADAL" clId="{411511DA-339E-4EE1-AB43-C8C0C939D543}" dt="2022-01-24T06:19:13.336" v="694" actId="26606"/>
          <ac:spMkLst>
            <pc:docMk/>
            <pc:sldMk cId="1300734587" sldId="322"/>
            <ac:spMk id="34" creationId="{D4771268-CB57-404A-9271-370EB28F6090}"/>
          </ac:spMkLst>
        </pc:spChg>
        <pc:picChg chg="del">
          <ac:chgData name="Bonnie Iftody" userId="0e9b5cf1-14ce-4bb1-8c16-f7cf52ad545c" providerId="ADAL" clId="{411511DA-339E-4EE1-AB43-C8C0C939D543}" dt="2022-01-24T06:19:02.069" v="690" actId="478"/>
          <ac:picMkLst>
            <pc:docMk/>
            <pc:sldMk cId="1300734587" sldId="322"/>
            <ac:picMk id="6" creationId="{6C4549C3-D403-4342-8E60-9570E5046B64}"/>
          </ac:picMkLst>
        </pc:picChg>
        <pc:picChg chg="add mod">
          <ac:chgData name="Bonnie Iftody" userId="0e9b5cf1-14ce-4bb1-8c16-f7cf52ad545c" providerId="ADAL" clId="{411511DA-339E-4EE1-AB43-C8C0C939D543}" dt="2022-01-24T06:19:13.336" v="694" actId="26606"/>
          <ac:picMkLst>
            <pc:docMk/>
            <pc:sldMk cId="1300734587" sldId="322"/>
            <ac:picMk id="7" creationId="{8401EC13-8912-4DDA-831C-26F52B12D4A8}"/>
          </ac:picMkLst>
        </pc:picChg>
      </pc:sldChg>
      <pc:sldChg chg="addSp delSp modSp new mod setBg">
        <pc:chgData name="Bonnie Iftody" userId="0e9b5cf1-14ce-4bb1-8c16-f7cf52ad545c" providerId="ADAL" clId="{411511DA-339E-4EE1-AB43-C8C0C939D543}" dt="2022-01-24T06:30:24.759" v="768" actId="26606"/>
        <pc:sldMkLst>
          <pc:docMk/>
          <pc:sldMk cId="1935776156" sldId="323"/>
        </pc:sldMkLst>
        <pc:spChg chg="mod">
          <ac:chgData name="Bonnie Iftody" userId="0e9b5cf1-14ce-4bb1-8c16-f7cf52ad545c" providerId="ADAL" clId="{411511DA-339E-4EE1-AB43-C8C0C939D543}" dt="2022-01-24T06:30:24.759" v="768" actId="26606"/>
          <ac:spMkLst>
            <pc:docMk/>
            <pc:sldMk cId="1935776156" sldId="323"/>
            <ac:spMk id="2" creationId="{A3050182-10B7-4334-A8D6-8B7F214EAD92}"/>
          </ac:spMkLst>
        </pc:spChg>
        <pc:spChg chg="del">
          <ac:chgData name="Bonnie Iftody" userId="0e9b5cf1-14ce-4bb1-8c16-f7cf52ad545c" providerId="ADAL" clId="{411511DA-339E-4EE1-AB43-C8C0C939D543}" dt="2022-01-24T06:30:06.857" v="755" actId="931"/>
          <ac:spMkLst>
            <pc:docMk/>
            <pc:sldMk cId="1935776156" sldId="323"/>
            <ac:spMk id="3" creationId="{4A65BEB3-0F68-4CFF-9F10-97839581E7A2}"/>
          </ac:spMkLst>
        </pc:spChg>
        <pc:spChg chg="add">
          <ac:chgData name="Bonnie Iftody" userId="0e9b5cf1-14ce-4bb1-8c16-f7cf52ad545c" providerId="ADAL" clId="{411511DA-339E-4EE1-AB43-C8C0C939D543}" dt="2022-01-24T06:30:24.759" v="768" actId="26606"/>
          <ac:spMkLst>
            <pc:docMk/>
            <pc:sldMk cId="1935776156" sldId="323"/>
            <ac:spMk id="10" creationId="{7CA0DAA6-33B8-4A25-810D-2F4D816FB40E}"/>
          </ac:spMkLst>
        </pc:spChg>
        <pc:picChg chg="add mod">
          <ac:chgData name="Bonnie Iftody" userId="0e9b5cf1-14ce-4bb1-8c16-f7cf52ad545c" providerId="ADAL" clId="{411511DA-339E-4EE1-AB43-C8C0C939D543}" dt="2022-01-24T06:30:24.759" v="768" actId="26606"/>
          <ac:picMkLst>
            <pc:docMk/>
            <pc:sldMk cId="1935776156" sldId="323"/>
            <ac:picMk id="5" creationId="{66847C87-8426-40FE-B96B-D5AE5D871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E0580-5752-4E6C-AC2E-91F3671FE3C9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3BADC-E4C2-4EC5-9453-E704B3846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09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E0580-5752-4E6C-AC2E-91F3671FE3C9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3BADC-E4C2-4EC5-9453-E704B3846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03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E0580-5752-4E6C-AC2E-91F3671FE3C9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3BADC-E4C2-4EC5-9453-E704B3846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38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29FA3-03A6-4E08-89FB-AF5F855D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A6FDA3-472D-4FAC-86BB-A1338D289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F13C0-BB17-4DB4-B52A-14AE90944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F6223-C78B-4138-BC37-4B4C9CF7BD32}" type="datetimeFigureOut">
              <a:rPr lang="en-CA" smtClean="0"/>
              <a:t>2022-01-23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56A64-5E99-47E5-B8F9-BB314364D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B240E-17F1-4E8A-9D50-6FF6C78D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B621C-42C3-423B-91AE-81BE62DD87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6313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E0580-5752-4E6C-AC2E-91F3671FE3C9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3BADC-E4C2-4EC5-9453-E704B3846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49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E0580-5752-4E6C-AC2E-91F3671FE3C9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3BADC-E4C2-4EC5-9453-E704B3846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17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E0580-5752-4E6C-AC2E-91F3671FE3C9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3BADC-E4C2-4EC5-9453-E704B3846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36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E0580-5752-4E6C-AC2E-91F3671FE3C9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3BADC-E4C2-4EC5-9453-E704B3846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381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E0580-5752-4E6C-AC2E-91F3671FE3C9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3BADC-E4C2-4EC5-9453-E704B3846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09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E0580-5752-4E6C-AC2E-91F3671FE3C9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3BADC-E4C2-4EC5-9453-E704B3846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84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E0580-5752-4E6C-AC2E-91F3671FE3C9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3BADC-E4C2-4EC5-9453-E704B3846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567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E0580-5752-4E6C-AC2E-91F3671FE3C9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3BADC-E4C2-4EC5-9453-E704B3846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84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E0580-5752-4E6C-AC2E-91F3671FE3C9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3BADC-E4C2-4EC5-9453-E704B3846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26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E0496C-E848-44D7-9FB0-A370D5DF5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CE4801-DEB7-48B7-AED7-A14ABBA0D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BE806-51BE-47EF-886A-426FC50984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F6223-C78B-4138-BC37-4B4C9CF7BD32}" type="datetimeFigureOut">
              <a:rPr lang="en-CA" smtClean="0"/>
              <a:t>2022-01-23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D22DB-9AA7-4EBC-9C54-8DACFC348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CEE3A-3ECC-45A1-A94B-071212A824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B621C-42C3-423B-91AE-81BE62DD87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5675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GmM17-F9Lw?feature=oembed" TargetMode="Externa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669978"/>
            <a:ext cx="3293268" cy="11737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5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Godson Grizzlies Assembly</a:t>
            </a:r>
          </a:p>
        </p:txBody>
      </p:sp>
      <p:pic>
        <p:nvPicPr>
          <p:cNvPr id="5" name="Picture 4" descr="A picture containing sky, outdoor, snow, building&#10;&#10;Description automatically generated">
            <a:extLst>
              <a:ext uri="{FF2B5EF4-FFF2-40B4-BE49-F238E27FC236}">
                <a16:creationId xmlns:a16="http://schemas.microsoft.com/office/drawing/2014/main" id="{BF39710A-5342-45C6-92E8-F7EC434313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07" b="6587"/>
          <a:stretch/>
        </p:blipFill>
        <p:spPr>
          <a:xfrm>
            <a:off x="20" y="-1"/>
            <a:ext cx="9143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9AF198C-2894-4851-A2C8-C02E608C2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8150" y="4669978"/>
            <a:ext cx="4269581" cy="1173700"/>
          </a:xfrm>
        </p:spPr>
        <p:txBody>
          <a:bodyPr>
            <a:normAutofit/>
          </a:bodyPr>
          <a:lstStyle/>
          <a:p>
            <a:pPr lvl="1"/>
            <a:r>
              <a:rPr lang="en-US" sz="2100">
                <a:solidFill>
                  <a:schemeClr val="bg1">
                    <a:alpha val="80000"/>
                  </a:schemeClr>
                </a:solidFill>
              </a:rPr>
              <a:t>Monday</a:t>
            </a:r>
          </a:p>
          <a:p>
            <a:pPr lvl="1"/>
            <a:r>
              <a:rPr lang="en-US" sz="2100">
                <a:solidFill>
                  <a:schemeClr val="bg1">
                    <a:alpha val="80000"/>
                  </a:schemeClr>
                </a:solidFill>
              </a:rPr>
              <a:t>January 24, 2021</a:t>
            </a:r>
          </a:p>
        </p:txBody>
      </p:sp>
    </p:spTree>
    <p:extLst>
      <p:ext uri="{BB962C8B-B14F-4D97-AF65-F5344CB8AC3E}">
        <p14:creationId xmlns:p14="http://schemas.microsoft.com/office/powerpoint/2010/main" val="273546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nowman made out of paper&#10;&#10;Description automatically generated with low confidence">
            <a:extLst>
              <a:ext uri="{FF2B5EF4-FFF2-40B4-BE49-F238E27FC236}">
                <a16:creationId xmlns:a16="http://schemas.microsoft.com/office/drawing/2014/main" id="{92E7AFE0-61D5-4390-8506-AB0CE41373E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685800"/>
            <a:ext cx="8439196" cy="5715000"/>
          </a:xfrm>
        </p:spPr>
      </p:pic>
    </p:spTree>
    <p:extLst>
      <p:ext uri="{BB962C8B-B14F-4D97-AF65-F5344CB8AC3E}">
        <p14:creationId xmlns:p14="http://schemas.microsoft.com/office/powerpoint/2010/main" val="610482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32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5DD703-B750-47BC-B748-85FEAEB72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818457"/>
            <a:ext cx="2491737" cy="29758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 KIND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7894756D-71D2-4842-943F-055367EF1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3948158"/>
            <a:ext cx="2491737" cy="16920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Playing together to create something amazing!</a:t>
            </a:r>
          </a:p>
        </p:txBody>
      </p:sp>
      <p:cxnSp>
        <p:nvCxnSpPr>
          <p:cNvPr id="42" name="Straight Connector 34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2674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around a snowman&#10;&#10;Description automatically generated">
            <a:extLst>
              <a:ext uri="{FF2B5EF4-FFF2-40B4-BE49-F238E27FC236}">
                <a16:creationId xmlns:a16="http://schemas.microsoft.com/office/drawing/2014/main" id="{5BAEA157-FAB2-4037-96B2-A525CDBEF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650" y="566916"/>
            <a:ext cx="4293126" cy="57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956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77" y="914400"/>
            <a:ext cx="27432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Washroom Expectations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Logo&#10;&#10;Description automatically generated with medium confidence">
            <a:extLst>
              <a:ext uri="{FF2B5EF4-FFF2-40B4-BE49-F238E27FC236}">
                <a16:creationId xmlns:a16="http://schemas.microsoft.com/office/drawing/2014/main" id="{E1341B25-D3C6-4B3B-BEE5-2B64728C53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085" y="492573"/>
            <a:ext cx="4601721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20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kids playing basketball&#10;&#10;Description automatically generated with low confidence">
            <a:extLst>
              <a:ext uri="{FF2B5EF4-FFF2-40B4-BE49-F238E27FC236}">
                <a16:creationId xmlns:a16="http://schemas.microsoft.com/office/drawing/2014/main" id="{D35EEB4E-2415-4F39-B2A2-A0A93891E8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1"/>
          <a:stretch/>
        </p:blipFill>
        <p:spPr>
          <a:xfrm>
            <a:off x="452753" y="-1"/>
            <a:ext cx="8691247" cy="6857999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64924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E7630F-18E1-445E-B33F-B141ADE1A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986" y="721805"/>
            <a:ext cx="2906015" cy="21475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700" dirty="0">
                <a:solidFill>
                  <a:schemeClr val="bg1"/>
                </a:solidFill>
              </a:rPr>
              <a:t>RESPONSIBLE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5228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1540" y="73152"/>
            <a:ext cx="884223" cy="232963"/>
            <a:chOff x="1188720" y="73152"/>
            <a:chExt cx="1178966" cy="232963"/>
          </a:xfrm>
        </p:grpSpPr>
        <p:sp>
          <p:nvSpPr>
            <p:cNvPr id="77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33984"/>
            <a:ext cx="455228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FEE1C-E7E2-4956-A02D-ED840F16B8B2}"/>
              </a:ext>
            </a:extLst>
          </p:cNvPr>
          <p:cNvSpPr txBox="1"/>
          <p:nvPr/>
        </p:nvSpPr>
        <p:spPr>
          <a:xfrm>
            <a:off x="874986" y="3379979"/>
            <a:ext cx="2906014" cy="3186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Playing by the rules so everyone has fun</a:t>
            </a:r>
          </a:p>
        </p:txBody>
      </p:sp>
    </p:spTree>
    <p:extLst>
      <p:ext uri="{BB962C8B-B14F-4D97-AF65-F5344CB8AC3E}">
        <p14:creationId xmlns:p14="http://schemas.microsoft.com/office/powerpoint/2010/main" val="369758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30936" y="818457"/>
            <a:ext cx="2491737" cy="29758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Hallway Expectations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2674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16365780-5A5E-42C4-A7B6-28A7CB3FE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770" y="566916"/>
            <a:ext cx="4650887" cy="5724168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FF4B5473-AA0D-47A4-B3BF-9A3669DC4D79}"/>
              </a:ext>
            </a:extLst>
          </p:cNvPr>
          <p:cNvSpPr/>
          <p:nvPr/>
        </p:nvSpPr>
        <p:spPr>
          <a:xfrm>
            <a:off x="8001000" y="4114800"/>
            <a:ext cx="22860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A6A0A0-4CAC-4CCB-97C9-48EFF1EF7606}"/>
              </a:ext>
            </a:extLst>
          </p:cNvPr>
          <p:cNvSpPr txBox="1"/>
          <p:nvPr/>
        </p:nvSpPr>
        <p:spPr>
          <a:xfrm>
            <a:off x="923726" y="4259759"/>
            <a:ext cx="1600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Remember to wait for the NHS to dismiss you to go outside at lunch. </a:t>
            </a:r>
          </a:p>
          <a:p>
            <a:pPr algn="ctr"/>
            <a:r>
              <a:rPr lang="en-CA" dirty="0"/>
              <a:t>BE PATIENT!</a:t>
            </a:r>
          </a:p>
        </p:txBody>
      </p:sp>
    </p:spTree>
    <p:extLst>
      <p:ext uri="{BB962C8B-B14F-4D97-AF65-F5344CB8AC3E}">
        <p14:creationId xmlns:p14="http://schemas.microsoft.com/office/powerpoint/2010/main" val="21904745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349072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050182-10B7-4334-A8D6-8B7F214EA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80" y="640081"/>
            <a:ext cx="2532887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Safety</a:t>
            </a:r>
            <a:br>
              <a:rPr lang="en-US" sz="3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38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66847C87-8426-40FE-B96B-D5AE5D871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90" y="1045325"/>
            <a:ext cx="4767349" cy="476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76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3356" y="1928731"/>
            <a:ext cx="3333749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2B8535-6646-4FDC-AB2F-6BC326CC1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967266"/>
            <a:ext cx="1971675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Safety </a:t>
            </a:r>
          </a:p>
        </p:txBody>
      </p:sp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E9EC934-D737-4AA6-A593-AF8EB289D5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2987" y="1724184"/>
            <a:ext cx="5085525" cy="340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3356" y="1928731"/>
            <a:ext cx="3333749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2B8535-6646-4FDC-AB2F-6BC326CC1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967266"/>
            <a:ext cx="1971675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Safety </a:t>
            </a:r>
          </a:p>
        </p:txBody>
      </p:sp>
      <p:pic>
        <p:nvPicPr>
          <p:cNvPr id="7" name="Content Placeholder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17659FC-9F77-4DF8-ABDD-DEED2F001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87" y="993141"/>
            <a:ext cx="5085525" cy="486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9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3356" y="1928731"/>
            <a:ext cx="3333749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2B8535-6646-4FDC-AB2F-6BC326CC1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967266"/>
            <a:ext cx="1971675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Safety </a:t>
            </a:r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6C4549C3-D403-4342-8E60-9570E5046B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87" y="693682"/>
            <a:ext cx="5085525" cy="546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0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3356" y="1928731"/>
            <a:ext cx="3333749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2B8535-6646-4FDC-AB2F-6BC326CC1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967266"/>
            <a:ext cx="1971675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Safety </a:t>
            </a:r>
          </a:p>
        </p:txBody>
      </p:sp>
      <p:pic>
        <p:nvPicPr>
          <p:cNvPr id="7" name="Content Placeholder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401EC13-8912-4DDA-831C-26F52B12D4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87" y="1514407"/>
            <a:ext cx="5085525" cy="382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3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B613F-7B2A-47BE-8830-97C58E8B2B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AF2A60-8042-45FD-82DF-08E9050E20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318BED-C4AF-46DA-B234-0101F75A0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9" y="857250"/>
            <a:ext cx="90483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22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!!BGRectangle">
            <a:extLst>
              <a:ext uri="{FF2B5EF4-FFF2-40B4-BE49-F238E27FC236}">
                <a16:creationId xmlns:a16="http://schemas.microsoft.com/office/drawing/2014/main" id="{25E8815A-9407-4234-B08F-A1E49DCD7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-6182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19">
            <a:extLst>
              <a:ext uri="{FF2B5EF4-FFF2-40B4-BE49-F238E27FC236}">
                <a16:creationId xmlns:a16="http://schemas.microsoft.com/office/drawing/2014/main" id="{AD72D4D1-076F-49D3-9889-EFC4F6D7C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Flags on apartments">
            <a:extLst>
              <a:ext uri="{FF2B5EF4-FFF2-40B4-BE49-F238E27FC236}">
                <a16:creationId xmlns:a16="http://schemas.microsoft.com/office/drawing/2014/main" id="{4083B102-180C-4360-BDF5-DEF1CD3B95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" r="10998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DF37A3-CF41-482B-AF81-FC1371F25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>
                <a:solidFill>
                  <a:schemeClr val="bg1"/>
                </a:solidFill>
              </a:rPr>
              <a:t>Upcoming Events</a:t>
            </a:r>
          </a:p>
        </p:txBody>
      </p:sp>
      <p:sp>
        <p:nvSpPr>
          <p:cNvPr id="22" name="!!Line">
            <a:extLst>
              <a:ext uri="{FF2B5EF4-FFF2-40B4-BE49-F238E27FC236}">
                <a16:creationId xmlns:a16="http://schemas.microsoft.com/office/drawing/2014/main" id="{C9C56819-FD02-4626-ABF5-85C7463C9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0435" y="2057400"/>
            <a:ext cx="20574" cy="27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6036EC-ACE3-4362-A5AB-C760D0897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023" y="963877"/>
            <a:ext cx="4783327" cy="493024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-2286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Fri., Jan. 28 – </a:t>
            </a:r>
            <a:r>
              <a:rPr kumimoji="0" lang="en-US" altLang="en-US" sz="21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ProD</a:t>
            </a:r>
            <a:r>
              <a:rPr kumimoji="0" lang="en-US" altLang="en-US" sz="21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Day – No school</a:t>
            </a:r>
          </a:p>
          <a:p>
            <a:pPr marL="0" marR="0" lvl="0" indent="-2286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Jan. 11- Mar 11 Grade 5 MDI student survey </a:t>
            </a:r>
          </a:p>
          <a:p>
            <a:pPr marL="0" marR="0" lvl="0" indent="-2286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Reptile Man is coming some day soon </a:t>
            </a:r>
          </a:p>
          <a:p>
            <a:pPr marL="0" marR="0" lvl="0" indent="-2286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Mon., Jan. 31 K registration begins </a:t>
            </a:r>
          </a:p>
          <a:p>
            <a:pPr marL="0" marR="0" lvl="0" indent="-2286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100" dirty="0">
                <a:solidFill>
                  <a:schemeClr val="bg1"/>
                </a:solidFill>
                <a:latin typeface="+mn-lt"/>
              </a:rPr>
              <a:t>Tues., Feb. 1 – Chinese New Year</a:t>
            </a:r>
            <a:endParaRPr kumimoji="0" lang="en-US" altLang="en-US" sz="2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  <a:p>
            <a:pPr marL="0" marR="0" lvl="0" indent="-2286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Mon., Feb. 14 Valentine’s Day </a:t>
            </a:r>
          </a:p>
          <a:p>
            <a:pPr marL="0" marR="0" lvl="0" indent="-2286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Mon., Feb. 21 Family Day </a:t>
            </a:r>
          </a:p>
          <a:p>
            <a:pPr marL="0" marR="0" lvl="0" indent="-2286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Wed., Feb. 23 Pink Shirt Day </a:t>
            </a:r>
          </a:p>
          <a:p>
            <a:pPr marL="0" marR="0" lvl="0" indent="-2286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Fri., March 11 Report Cards go home </a:t>
            </a:r>
          </a:p>
        </p:txBody>
      </p:sp>
    </p:spTree>
    <p:extLst>
      <p:ext uri="{BB962C8B-B14F-4D97-AF65-F5344CB8AC3E}">
        <p14:creationId xmlns:p14="http://schemas.microsoft.com/office/powerpoint/2010/main" val="315371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38227" y="4577975"/>
            <a:ext cx="8612203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AB3C542-1CA2-42A4-A078-79F437ADA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493" y="4741948"/>
            <a:ext cx="8119248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Give me  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9114B1-1B29-4F30-93F4-1F17CD4D8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493" y="5839017"/>
            <a:ext cx="8119248" cy="40374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This is how we participate in an assembly…</a:t>
            </a:r>
          </a:p>
        </p:txBody>
      </p:sp>
      <p:pic>
        <p:nvPicPr>
          <p:cNvPr id="1032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75B7BC65-2CE2-4029-A555-24FB2F2E1C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" r="-2" b="-2"/>
          <a:stretch/>
        </p:blipFill>
        <p:spPr bwMode="auto">
          <a:xfrm>
            <a:off x="986183" y="321734"/>
            <a:ext cx="1247656" cy="189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 close-up of a cartoon&#10;&#10;Description automatically generated with low confidence">
            <a:extLst>
              <a:ext uri="{FF2B5EF4-FFF2-40B4-BE49-F238E27FC236}">
                <a16:creationId xmlns:a16="http://schemas.microsoft.com/office/drawing/2014/main" id="{0FF79CDA-61A6-4F7A-837C-0C0F950AA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5" r="4" b="6537"/>
          <a:stretch/>
        </p:blipFill>
        <p:spPr bwMode="auto">
          <a:xfrm>
            <a:off x="3945750" y="321734"/>
            <a:ext cx="1247666" cy="189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hape&#10;&#10;Description automatically generated">
            <a:extLst>
              <a:ext uri="{FF2B5EF4-FFF2-40B4-BE49-F238E27FC236}">
                <a16:creationId xmlns:a16="http://schemas.microsoft.com/office/drawing/2014/main" id="{194C3141-F0C3-4CC2-B614-B02B3F6371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" r="-2" b="-2"/>
          <a:stretch/>
        </p:blipFill>
        <p:spPr bwMode="auto">
          <a:xfrm>
            <a:off x="6906241" y="321734"/>
            <a:ext cx="1247668" cy="189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552FF187-C7E4-45E0-8B47-4871FDCF0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6" r="10391" b="-2"/>
          <a:stretch/>
        </p:blipFill>
        <p:spPr bwMode="auto">
          <a:xfrm>
            <a:off x="1030967" y="2534447"/>
            <a:ext cx="1158089" cy="175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9D1CCB62-812E-42AD-A3AE-D1A5C3B70A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" r="2513" b="-2"/>
          <a:stretch/>
        </p:blipFill>
        <p:spPr bwMode="auto">
          <a:xfrm>
            <a:off x="3990305" y="2534447"/>
            <a:ext cx="1158557" cy="175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2" descr="Hand reaching out to light">
            <a:extLst>
              <a:ext uri="{FF2B5EF4-FFF2-40B4-BE49-F238E27FC236}">
                <a16:creationId xmlns:a16="http://schemas.microsoft.com/office/drawing/2014/main" id="{B9C5DEEF-7BFD-446E-97C2-5D612B5D830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11" y="2537905"/>
            <a:ext cx="2626518" cy="1753201"/>
          </a:xfrm>
          <a:prstGeom prst="rect">
            <a:avLst/>
          </a:prstGeom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5972" y="5694097"/>
            <a:ext cx="6858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B1E67B72-0D76-4B77-96DB-90208EBD2CCA}"/>
              </a:ext>
            </a:extLst>
          </p:cNvPr>
          <p:cNvSpPr txBox="1">
            <a:spLocks/>
          </p:cNvSpPr>
          <p:nvPr/>
        </p:nvSpPr>
        <p:spPr>
          <a:xfrm>
            <a:off x="4859736" y="4510585"/>
            <a:ext cx="4024957" cy="1758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US" sz="16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78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050" y="818457"/>
            <a:ext cx="2491737" cy="29758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O’Canada</a:t>
            </a:r>
          </a:p>
        </p:txBody>
      </p:sp>
      <p:pic>
        <p:nvPicPr>
          <p:cNvPr id="9" name="Content Placeholder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79058F0-AC83-4D96-86BC-68E3ED0339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37" y="566916"/>
            <a:ext cx="4435156" cy="572416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3395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nline Media 9" title="&quot;O Canada&quot; - English with Updated Lyrics and Vocals">
            <a:hlinkClick r:id="" action="ppaction://media"/>
            <a:extLst>
              <a:ext uri="{FF2B5EF4-FFF2-40B4-BE49-F238E27FC236}">
                <a16:creationId xmlns:a16="http://schemas.microsoft.com/office/drawing/2014/main" id="{5EC18B13-F02C-4D72-91D1-BB611EE59B2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66787" y="4608617"/>
            <a:ext cx="25400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63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FD6F9E-A7C7-416C-A22F-DDE95CBE1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77" y="914400"/>
            <a:ext cx="27432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Welcome</a:t>
            </a:r>
            <a:br>
              <a:rPr lang="en-US" sz="3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Ms. DenOuden’s</a:t>
            </a:r>
            <a:br>
              <a:rPr lang="en-US" sz="3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Baby!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baby sleeping on a green blanket&#10;&#10;Description automatically generated with low confidence">
            <a:extLst>
              <a:ext uri="{FF2B5EF4-FFF2-40B4-BE49-F238E27FC236}">
                <a16:creationId xmlns:a16="http://schemas.microsoft.com/office/drawing/2014/main" id="{144245C9-3782-4B56-ACF9-2B7AB767E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>
          <a:xfrm>
            <a:off x="4062817" y="492573"/>
            <a:ext cx="4520257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41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FA2C1-FD29-451C-B1E3-1957778B8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Welcome New Staff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F09F3B-22DA-4409-BED6-6FE1964F04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n-CA" dirty="0"/>
              <a:t>Mrs. Phillips – Vice Principal</a:t>
            </a:r>
          </a:p>
        </p:txBody>
      </p:sp>
      <p:pic>
        <p:nvPicPr>
          <p:cNvPr id="8" name="Content Placeholder 7" descr="A person taking a selfie&#10;&#10;Description automatically generated with medium confidence">
            <a:extLst>
              <a:ext uri="{FF2B5EF4-FFF2-40B4-BE49-F238E27FC236}">
                <a16:creationId xmlns:a16="http://schemas.microsoft.com/office/drawing/2014/main" id="{7AABCFF9-C510-4459-B5D8-2803A568B0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19" y="2174875"/>
            <a:ext cx="3534550" cy="39512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42ADDB-7A3A-46CF-8219-2E82D9D480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818208"/>
            <a:ext cx="4041775" cy="639762"/>
          </a:xfrm>
        </p:spPr>
        <p:txBody>
          <a:bodyPr>
            <a:normAutofit fontScale="77500" lnSpcReduction="20000"/>
          </a:bodyPr>
          <a:lstStyle/>
          <a:p>
            <a:endParaRPr lang="en-CA" dirty="0"/>
          </a:p>
          <a:p>
            <a:pPr algn="ctr"/>
            <a:r>
              <a:rPr lang="en-CA" dirty="0"/>
              <a:t>Mrs. </a:t>
            </a:r>
            <a:r>
              <a:rPr lang="en-CA" dirty="0" err="1"/>
              <a:t>Belsher</a:t>
            </a:r>
            <a:r>
              <a:rPr lang="en-CA" dirty="0"/>
              <a:t> - Counsellor</a:t>
            </a:r>
          </a:p>
          <a:p>
            <a:endParaRPr lang="en-CA" dirty="0"/>
          </a:p>
        </p:txBody>
      </p:sp>
      <p:pic>
        <p:nvPicPr>
          <p:cNvPr id="7" name="Content Placeholder 6" descr="Dice with facial expressions">
            <a:extLst>
              <a:ext uri="{FF2B5EF4-FFF2-40B4-BE49-F238E27FC236}">
                <a16:creationId xmlns:a16="http://schemas.microsoft.com/office/drawing/2014/main" id="{B04B2261-5023-47E4-96F9-CC8ECDB5BD5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803261"/>
            <a:ext cx="4041775" cy="2694516"/>
          </a:xfrm>
        </p:spPr>
      </p:pic>
    </p:spTree>
    <p:extLst>
      <p:ext uri="{BB962C8B-B14F-4D97-AF65-F5344CB8AC3E}">
        <p14:creationId xmlns:p14="http://schemas.microsoft.com/office/powerpoint/2010/main" val="41857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Bear standing still">
            <a:extLst>
              <a:ext uri="{FF2B5EF4-FFF2-40B4-BE49-F238E27FC236}">
                <a16:creationId xmlns:a16="http://schemas.microsoft.com/office/drawing/2014/main" id="{41F63B1B-09CE-4F41-801A-4CF6ED09BD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4" r="-1" b="14882"/>
          <a:stretch/>
        </p:blipFill>
        <p:spPr>
          <a:xfrm>
            <a:off x="240030" y="320040"/>
            <a:ext cx="8661654" cy="430346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4782312"/>
            <a:ext cx="8661654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0936" y="5009083"/>
            <a:ext cx="2167128" cy="134599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3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GODSON GRIZZLIES ARE: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044952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btitle 4"/>
          <p:cNvSpPr>
            <a:spLocks noGrp="1"/>
          </p:cNvSpPr>
          <p:nvPr>
            <p:ph idx="1"/>
          </p:nvPr>
        </p:nvSpPr>
        <p:spPr>
          <a:xfrm>
            <a:off x="3284982" y="5009083"/>
            <a:ext cx="5232654" cy="1345997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bg1"/>
              </a:solidFill>
            </a:endParaRPr>
          </a:p>
          <a:p>
            <a:pPr marL="5715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Safe</a:t>
            </a:r>
          </a:p>
          <a:p>
            <a:pPr marL="5715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Kind</a:t>
            </a:r>
          </a:p>
          <a:p>
            <a:pPr marL="5715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Responsible</a:t>
            </a:r>
          </a:p>
        </p:txBody>
      </p:sp>
    </p:spTree>
    <p:extLst>
      <p:ext uri="{BB962C8B-B14F-4D97-AF65-F5344CB8AC3E}">
        <p14:creationId xmlns:p14="http://schemas.microsoft.com/office/powerpoint/2010/main" val="3392593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9" name="Rectangle 118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969BBC-BB61-4F6F-AF2C-607878B0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818457"/>
            <a:ext cx="2491737" cy="29758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800" dirty="0"/>
              <a:t>BE 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SAFE</a:t>
            </a:r>
            <a:b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4" name="Content Placeholder 83">
            <a:extLst>
              <a:ext uri="{FF2B5EF4-FFF2-40B4-BE49-F238E27FC236}">
                <a16:creationId xmlns:a16="http://schemas.microsoft.com/office/drawing/2014/main" id="{468DD6AF-51F7-407C-9365-2F9A932EA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3948158"/>
            <a:ext cx="2491737" cy="16920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Remember to wear your mask</a:t>
            </a: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2674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8CAAB9B-C32E-45F2-B1C5-B18D2FC2D8A4 (1)">
            <a:hlinkClick r:id="" action="ppaction://media"/>
            <a:extLst>
              <a:ext uri="{FF2B5EF4-FFF2-40B4-BE49-F238E27FC236}">
                <a16:creationId xmlns:a16="http://schemas.microsoft.com/office/drawing/2014/main" id="{6991DE6E-1276-46B7-BB00-7F13E33D58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62378" y="566916"/>
            <a:ext cx="3119671" cy="57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14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2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6953F-EDAE-4FD0-9C2E-38BA59B7B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Is someone bothering you?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B716D-3AA2-4B9D-A3A8-090A74BB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0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CA" sz="54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CA" sz="6200" b="1" dirty="0">
                <a:solidFill>
                  <a:srgbClr val="00B050"/>
                </a:solidFill>
              </a:rPr>
              <a:t>W</a:t>
            </a:r>
            <a:r>
              <a:rPr lang="en-CA" sz="6200" dirty="0"/>
              <a:t>alk away</a:t>
            </a:r>
          </a:p>
          <a:p>
            <a:pPr marL="0" indent="0">
              <a:buNone/>
            </a:pPr>
            <a:r>
              <a:rPr lang="en-CA" sz="6200" b="1" dirty="0">
                <a:solidFill>
                  <a:schemeClr val="accent1"/>
                </a:solidFill>
              </a:rPr>
              <a:t> I  </a:t>
            </a:r>
            <a:r>
              <a:rPr lang="en-CA" sz="6200" dirty="0" err="1"/>
              <a:t>gnore</a:t>
            </a:r>
            <a:endParaRPr lang="en-CA" sz="6200" dirty="0"/>
          </a:p>
          <a:p>
            <a:pPr marL="0" indent="0">
              <a:buNone/>
            </a:pPr>
            <a:r>
              <a:rPr lang="en-CA" sz="6200" b="1" dirty="0">
                <a:solidFill>
                  <a:srgbClr val="FF0000"/>
                </a:solidFill>
              </a:rPr>
              <a:t>T </a:t>
            </a:r>
            <a:r>
              <a:rPr lang="en-CA" sz="6200" dirty="0" err="1"/>
              <a:t>alk</a:t>
            </a:r>
            <a:r>
              <a:rPr lang="en-CA" sz="6200" dirty="0"/>
              <a:t> it out</a:t>
            </a:r>
          </a:p>
          <a:p>
            <a:pPr marL="0" indent="0">
              <a:buNone/>
            </a:pPr>
            <a:r>
              <a:rPr lang="en-CA" sz="6200" b="1" dirty="0">
                <a:solidFill>
                  <a:srgbClr val="FFC000"/>
                </a:solidFill>
              </a:rPr>
              <a:t>S </a:t>
            </a:r>
            <a:r>
              <a:rPr lang="en-CA" sz="6200" dirty="0"/>
              <a:t>eek help</a:t>
            </a:r>
          </a:p>
          <a:p>
            <a:pPr marL="0" indent="0">
              <a:buNone/>
            </a:pPr>
            <a:endParaRPr lang="en-CA" sz="4000" dirty="0"/>
          </a:p>
          <a:p>
            <a:pPr marL="0" indent="0" algn="ctr">
              <a:buNone/>
            </a:pPr>
            <a:r>
              <a:rPr lang="en-CA" sz="4000" b="1" dirty="0"/>
              <a:t>Use your WITS!</a:t>
            </a:r>
          </a:p>
        </p:txBody>
      </p:sp>
      <p:pic>
        <p:nvPicPr>
          <p:cNvPr id="1026" name="Picture 2" descr="Free School Friends Cliparts, Download Free School Friends Cliparts png  images, Free ClipArts on Clipart Library">
            <a:extLst>
              <a:ext uri="{FF2B5EF4-FFF2-40B4-BE49-F238E27FC236}">
                <a16:creationId xmlns:a16="http://schemas.microsoft.com/office/drawing/2014/main" id="{ACEA7795-C39A-4C58-8C25-CD810211A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00200"/>
            <a:ext cx="4876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85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3110</TotalTime>
  <Words>204</Words>
  <Application>Microsoft Office PowerPoint</Application>
  <PresentationFormat>On-screen Show (4:3)</PresentationFormat>
  <Paragraphs>49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Tw Cen MT</vt:lpstr>
      <vt:lpstr>Office Theme</vt:lpstr>
      <vt:lpstr>Office Theme</vt:lpstr>
      <vt:lpstr>Godson Grizzlies Assembly</vt:lpstr>
      <vt:lpstr>PowerPoint Presentation</vt:lpstr>
      <vt:lpstr>Give me  5</vt:lpstr>
      <vt:lpstr>O’Canada</vt:lpstr>
      <vt:lpstr>Welcome Ms. DenOuden’s  Baby!</vt:lpstr>
      <vt:lpstr>Welcome New Staff </vt:lpstr>
      <vt:lpstr>GODSON GRIZZLIES ARE:</vt:lpstr>
      <vt:lpstr>BE SAFE  </vt:lpstr>
      <vt:lpstr>Is someone bothering you?</vt:lpstr>
      <vt:lpstr>PowerPoint Presentation</vt:lpstr>
      <vt:lpstr>BE KIND</vt:lpstr>
      <vt:lpstr>Washroom Expectations</vt:lpstr>
      <vt:lpstr>RESPONSIBLE</vt:lpstr>
      <vt:lpstr>Hallway Expectations</vt:lpstr>
      <vt:lpstr>Safety </vt:lpstr>
      <vt:lpstr>Safety </vt:lpstr>
      <vt:lpstr>Safety </vt:lpstr>
      <vt:lpstr>Safety </vt:lpstr>
      <vt:lpstr>Safety </vt:lpstr>
      <vt:lpstr>Upcoming Events</vt:lpstr>
    </vt:vector>
  </TitlesOfParts>
  <Company>SD34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Solving Problems</dc:title>
  <dc:creator>Bonnie Iftody</dc:creator>
  <cp:lastModifiedBy>Bonnie Iftody</cp:lastModifiedBy>
  <cp:revision>75</cp:revision>
  <dcterms:created xsi:type="dcterms:W3CDTF">2013-10-24T00:41:31Z</dcterms:created>
  <dcterms:modified xsi:type="dcterms:W3CDTF">2022-01-24T06:30:31Z</dcterms:modified>
</cp:coreProperties>
</file>